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486" r:id="rId2"/>
    <p:sldId id="487" r:id="rId3"/>
    <p:sldId id="491" r:id="rId4"/>
    <p:sldId id="488" r:id="rId5"/>
    <p:sldId id="489" r:id="rId6"/>
    <p:sldId id="490" r:id="rId7"/>
  </p:sldIdLst>
  <p:sldSz cx="12192000" cy="6858000"/>
  <p:notesSz cx="6858000" cy="9144000"/>
  <p:embeddedFontLst>
    <p:embeddedFont>
      <p:font typeface="微软雅黑" panose="020B0503020204020204" pitchFamily="34" charset="-122"/>
      <p:regular r:id="rId10"/>
      <p:bold r:id="rId11"/>
    </p:embeddedFont>
    <p:embeddedFont>
      <p:font typeface="Source Han Sans CN Regular" panose="020B0604020202020204" charset="-128"/>
      <p:regular r:id="rId12"/>
    </p:embeddedFont>
    <p:embeddedFont>
      <p:font typeface="思源黑体 CN Bold" panose="020B0604020202020204" charset="-128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11">
          <p15:clr>
            <a:srgbClr val="A4A3A4"/>
          </p15:clr>
        </p15:guide>
        <p15:guide id="2" pos="4430">
          <p15:clr>
            <a:srgbClr val="A4A3A4"/>
          </p15:clr>
        </p15:guide>
        <p15:guide id="3" orient="horz" pos="3543">
          <p15:clr>
            <a:srgbClr val="A4A3A4"/>
          </p15:clr>
        </p15:guide>
        <p15:guide id="4" orient="horz" pos="1139">
          <p15:clr>
            <a:srgbClr val="A4A3A4"/>
          </p15:clr>
        </p15:guide>
        <p15:guide id="5" orient="horz" pos="1434">
          <p15:clr>
            <a:srgbClr val="A4A3A4"/>
          </p15:clr>
        </p15:guide>
        <p15:guide id="6" pos="325">
          <p15:clr>
            <a:srgbClr val="A4A3A4"/>
          </p15:clr>
        </p15:guide>
        <p15:guide id="7" pos="2683">
          <p15:clr>
            <a:srgbClr val="A4A3A4"/>
          </p15:clr>
        </p15:guide>
        <p15:guide id="8" pos="2843">
          <p15:clr>
            <a:srgbClr val="A4A3A4"/>
          </p15:clr>
        </p15:guide>
        <p15:guide id="9" pos="3228">
          <p15:clr>
            <a:srgbClr val="A4A3A4"/>
          </p15:clr>
        </p15:guide>
        <p15:guide id="10" pos="4415">
          <p15:clr>
            <a:srgbClr val="A4A3A4"/>
          </p15:clr>
        </p15:guide>
        <p15:guide id="11" pos="4747">
          <p15:clr>
            <a:srgbClr val="A4A3A4"/>
          </p15:clr>
        </p15:guide>
        <p15:guide id="12" pos="4324">
          <p15:clr>
            <a:srgbClr val="A4A3A4"/>
          </p15:clr>
        </p15:guide>
        <p15:guide id="13" pos="6108">
          <p15:clr>
            <a:srgbClr val="A4A3A4"/>
          </p15:clr>
        </p15:guide>
        <p15:guide id="14" orient="horz" pos="1593">
          <p15:clr>
            <a:srgbClr val="A4A3A4"/>
          </p15:clr>
        </p15:guide>
        <p15:guide id="15" orient="horz" pos="4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5D6B"/>
    <a:srgbClr val="E1F4FF"/>
    <a:srgbClr val="F2F2F2"/>
    <a:srgbClr val="FFC000"/>
    <a:srgbClr val="E7E9EF"/>
    <a:srgbClr val="E6E4E4"/>
    <a:srgbClr val="D5F0FF"/>
    <a:srgbClr val="C3EAFF"/>
    <a:srgbClr val="A4B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72" autoAdjust="0"/>
    <p:restoredTop sz="90152" autoAdjust="0"/>
  </p:normalViewPr>
  <p:slideViewPr>
    <p:cSldViewPr snapToGrid="0" showGuides="1">
      <p:cViewPr varScale="1">
        <p:scale>
          <a:sx n="110" d="100"/>
          <a:sy n="110" d="100"/>
        </p:scale>
        <p:origin x="304" y="72"/>
      </p:cViewPr>
      <p:guideLst>
        <p:guide pos="211"/>
        <p:guide pos="4430"/>
        <p:guide orient="horz" pos="3543"/>
        <p:guide orient="horz" pos="1139"/>
        <p:guide orient="horz" pos="1434"/>
        <p:guide pos="325"/>
        <p:guide pos="2683"/>
        <p:guide pos="2843"/>
        <p:guide pos="3228"/>
        <p:guide pos="4415"/>
        <p:guide pos="4747"/>
        <p:guide pos="4324"/>
        <p:guide pos="6108"/>
        <p:guide orient="horz" pos="1593"/>
        <p:guide orient="horz" pos="42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3786"/>
    </p:cViewPr>
  </p:sorterViewPr>
  <p:notesViewPr>
    <p:cSldViewPr snapToGrid="0">
      <p:cViewPr varScale="1">
        <p:scale>
          <a:sx n="87" d="100"/>
          <a:sy n="87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6028-98A8-418C-9A2B-BDD6A9E97F1B}" type="datetimeFigureOut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2022/12/29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778AD-231B-4F13-81D5-31CB9E9362D9}" type="slidenum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‹#›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F3A759E4-452B-44C0-BB88-1C4E11690BFF}" type="datetimeFigureOut">
              <a:rPr lang="zh-CN" altLang="en-US" smtClean="0"/>
              <a:t>2022/12/29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A3B3FEAC-CE30-4CD0-92F9-3E0CB0949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模板-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6884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3图-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830658" y="4018198"/>
            <a:ext cx="299264" cy="257040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6091360" y="1502659"/>
            <a:ext cx="4700671" cy="1439875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496177" y="149492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487585" y="312217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1487588" y="4723638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070810" y="3103014"/>
            <a:ext cx="4700671" cy="1439874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6070812" y="4711330"/>
            <a:ext cx="4700671" cy="1481582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idx="1" hasCustomPrompt="1"/>
          </p:nvPr>
        </p:nvSpPr>
        <p:spPr>
          <a:xfrm>
            <a:off x="463553" y="1551398"/>
            <a:ext cx="11264899" cy="4856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500"/>
              </a:spcBef>
              <a:defRPr/>
            </a:lvl1pPr>
            <a:lvl3pPr indent="-245110">
              <a:lnSpc>
                <a:spcPct val="120000"/>
              </a:lnSpc>
              <a:defRPr/>
            </a:lvl3pPr>
            <a:lvl4pPr indent="-245110">
              <a:lnSpc>
                <a:spcPct val="120000"/>
              </a:lnSpc>
              <a:spcBef>
                <a:spcPts val="500"/>
              </a:spcBef>
              <a:defRPr/>
            </a:lvl4pPr>
            <a:lvl5pPr indent="-245110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3图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24754" y="1792942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4482356" y="1801905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3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8163857" y="1783976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36707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5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4506261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8151904" y="3406589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-3图一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70089" y="329551"/>
            <a:ext cx="9210296" cy="343276"/>
          </a:xfrm>
        </p:spPr>
        <p:txBody>
          <a:bodyPr>
            <a:noAutofit/>
          </a:bodyPr>
          <a:lstStyle>
            <a:lvl1pPr>
              <a:defRPr sz="20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2"/>
            <a:ext cx="12192000" cy="28860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kumimoji="1" lang="zh-CN" altLang="en-US" sz="1800">
              <a:latin typeface="HelveticaNeueLT Pro 55 Roman" panose="020B0604020202020204" pitchFamily="34" charset="0"/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6" name="标题 1"/>
          <p:cNvSpPr txBox="1"/>
          <p:nvPr userDrawn="1"/>
        </p:nvSpPr>
        <p:spPr>
          <a:xfrm>
            <a:off x="3165286" y="481951"/>
            <a:ext cx="5087765" cy="34327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000" b="1" kern="1200" spc="0" baseline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bg1"/>
                </a:solidFill>
                <a:cs typeface="HelveticaNeueLT Pro 55 Roman" panose="020B0604020202020204" pitchFamily="34" charset="0"/>
              </a:rPr>
              <a:t>单击此处编辑母版标题样式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483381" y="3419856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295413" y="3425952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8070869" y="3432048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32" hasCustomPrompt="1"/>
          </p:nvPr>
        </p:nvSpPr>
        <p:spPr>
          <a:xfrm>
            <a:off x="503701" y="993648"/>
            <a:ext cx="11197233" cy="190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ïŝḻiďé"/>
          <p:cNvSpPr/>
          <p:nvPr userDrawn="1"/>
        </p:nvSpPr>
        <p:spPr>
          <a:xfrm flipH="1">
            <a:off x="5755423" y="138871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5" name="îšḻîḋé"/>
          <p:cNvSpPr/>
          <p:nvPr userDrawn="1"/>
        </p:nvSpPr>
        <p:spPr>
          <a:xfrm flipH="1">
            <a:off x="5755423" y="3019136"/>
            <a:ext cx="587737" cy="578108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6" name="ïsľïḍé"/>
          <p:cNvSpPr/>
          <p:nvPr userDrawn="1"/>
        </p:nvSpPr>
        <p:spPr>
          <a:xfrm flipH="1">
            <a:off x="5755423" y="464375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7" name="ïśḻiḓè"/>
          <p:cNvSpPr/>
          <p:nvPr userDrawn="1"/>
        </p:nvSpPr>
        <p:spPr>
          <a:xfrm>
            <a:off x="5999209" y="4149179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8" name="îşḷïḓe"/>
          <p:cNvSpPr/>
          <p:nvPr userDrawn="1"/>
        </p:nvSpPr>
        <p:spPr>
          <a:xfrm>
            <a:off x="5999209" y="5813071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9" name="iṧ1ïḍê"/>
          <p:cNvSpPr/>
          <p:nvPr userDrawn="1"/>
        </p:nvSpPr>
        <p:spPr>
          <a:xfrm>
            <a:off x="5999209" y="2485286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0" name="图片占位符 4"/>
          <p:cNvSpPr>
            <a:spLocks noGrp="1"/>
          </p:cNvSpPr>
          <p:nvPr>
            <p:ph type="pic" sz="quarter" idx="10"/>
          </p:nvPr>
        </p:nvSpPr>
        <p:spPr>
          <a:xfrm>
            <a:off x="5829300" y="1509992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1" name="图片占位符 4"/>
          <p:cNvSpPr>
            <a:spLocks noGrp="1"/>
          </p:cNvSpPr>
          <p:nvPr>
            <p:ph type="pic" sz="quarter" idx="11"/>
          </p:nvPr>
        </p:nvSpPr>
        <p:spPr>
          <a:xfrm>
            <a:off x="5829300" y="315781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2" name="图片占位符 4"/>
          <p:cNvSpPr>
            <a:spLocks noGrp="1"/>
          </p:cNvSpPr>
          <p:nvPr>
            <p:ph type="pic" sz="quarter" idx="12"/>
          </p:nvPr>
        </p:nvSpPr>
        <p:spPr>
          <a:xfrm>
            <a:off x="5842000" y="477706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6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621929" y="138056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016001" y="3021108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621930" y="465268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ïṣḷiďé"/>
          <p:cNvSpPr/>
          <p:nvPr userDrawn="1"/>
        </p:nvSpPr>
        <p:spPr>
          <a:xfrm>
            <a:off x="506620" y="2077916"/>
            <a:ext cx="2631979" cy="34577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4" name="iṥ1iḋê"/>
          <p:cNvSpPr/>
          <p:nvPr userDrawn="1"/>
        </p:nvSpPr>
        <p:spPr>
          <a:xfrm>
            <a:off x="3368661" y="2077916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1" name="ïṣḷiďé"/>
          <p:cNvSpPr/>
          <p:nvPr userDrawn="1"/>
        </p:nvSpPr>
        <p:spPr>
          <a:xfrm>
            <a:off x="6221272" y="2080004"/>
            <a:ext cx="2631979" cy="345567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2" name="iṥ1iḋê"/>
          <p:cNvSpPr/>
          <p:nvPr userDrawn="1"/>
        </p:nvSpPr>
        <p:spPr>
          <a:xfrm>
            <a:off x="9066612" y="2080004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sz="quarter" idx="20" hasCustomPrompt="1"/>
          </p:nvPr>
        </p:nvSpPr>
        <p:spPr>
          <a:xfrm>
            <a:off x="520059" y="2136618"/>
            <a:ext cx="2582263" cy="3409734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sz="quarter" idx="21" hasCustomPrompt="1"/>
          </p:nvPr>
        </p:nvSpPr>
        <p:spPr>
          <a:xfrm>
            <a:off x="3366875" y="2144166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quarter" idx="22" hasCustomPrompt="1"/>
          </p:nvPr>
        </p:nvSpPr>
        <p:spPr>
          <a:xfrm>
            <a:off x="6251918" y="2135111"/>
            <a:ext cx="2582263" cy="3546498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sz="quarter" idx="23" hasCustomPrompt="1"/>
          </p:nvPr>
        </p:nvSpPr>
        <p:spPr>
          <a:xfrm>
            <a:off x="9098734" y="2142659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6512312" y="-802888"/>
            <a:ext cx="12192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lnSpc>
                <a:spcPct val="120000"/>
              </a:lnSpc>
              <a:spcBef>
                <a:spcPts val="500"/>
              </a:spcBef>
            </a:pPr>
            <a:endParaRPr lang="zh-CN" altLang="en-US" sz="1100">
              <a:latin typeface="+mn-ea"/>
              <a:cs typeface="HelveticaNeueLT Pro 55 Roman" panose="020B0604020202020204" pitchFamily="34" charset="0"/>
            </a:endParaRPr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5114664" y="1735416"/>
            <a:ext cx="1978286" cy="3891661"/>
            <a:chOff x="4884630" y="1535136"/>
            <a:chExt cx="2194530" cy="4459619"/>
          </a:xfrm>
        </p:grpSpPr>
        <p:grpSp>
          <p:nvGrpSpPr>
            <p:cNvPr id="5" name="组合 4"/>
            <p:cNvGrpSpPr/>
            <p:nvPr/>
          </p:nvGrpSpPr>
          <p:grpSpPr>
            <a:xfrm>
              <a:off x="5616140" y="4531743"/>
              <a:ext cx="1463020" cy="1463012"/>
              <a:chOff x="6210321" y="3708796"/>
              <a:chExt cx="1463020" cy="1463012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4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4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884630" y="3530780"/>
              <a:ext cx="1463020" cy="1463012"/>
              <a:chOff x="6210321" y="3708796"/>
              <a:chExt cx="1463020" cy="146301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3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5616140" y="2488396"/>
              <a:ext cx="1463020" cy="1463012"/>
              <a:chOff x="2687342" y="2369995"/>
              <a:chExt cx="1463020" cy="146301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687342" y="2369995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02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130850" y="2813501"/>
                <a:ext cx="576005" cy="576000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2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884630" y="1535136"/>
              <a:ext cx="1463020" cy="1463012"/>
              <a:chOff x="5994420" y="1421349"/>
              <a:chExt cx="1463020" cy="1463012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5994420" y="1421349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01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37928" y="1864855"/>
                <a:ext cx="576005" cy="576000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1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</p:grpSp>
      <p:sp>
        <p:nvSpPr>
          <p:cNvPr id="2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2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490070" y="1532965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7590113" y="2465296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90070" y="3541060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7602074" y="4509249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0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506072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143814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1518021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155764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式-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 userDrawn="1"/>
        </p:nvSpPr>
        <p:spPr>
          <a:xfrm>
            <a:off x="12131043" y="336478"/>
            <a:ext cx="60959" cy="2659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590551" y="6193938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20837" y="2131814"/>
            <a:ext cx="4680096" cy="26835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buNone/>
              <a:defRPr sz="1400">
                <a:solidFill>
                  <a:schemeClr val="tx2"/>
                </a:solidFill>
                <a:latin typeface="+mn-ea"/>
                <a:ea typeface="+mn-ea"/>
              </a:defRPr>
            </a:lvl1pPr>
            <a:lvl2pPr>
              <a:defRPr sz="1800"/>
            </a:lvl2pPr>
            <a:lvl3pPr>
              <a:defRPr sz="1800"/>
            </a:lvl3pPr>
            <a:lvl5pPr>
              <a:lnSpc>
                <a:spcPct val="120000"/>
              </a:lnSpc>
              <a:buNone/>
              <a:defRPr sz="800"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7009126" y="2451814"/>
            <a:ext cx="4691809" cy="397980"/>
          </a:xfrm>
        </p:spPr>
        <p:txBody>
          <a:bodyPr anchor="b">
            <a:noAutofit/>
          </a:bodyPr>
          <a:lstStyle>
            <a:lvl1pPr marL="0" indent="0">
              <a:lnSpc>
                <a:spcPct val="120000"/>
              </a:lnSpc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0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20764" y="1503164"/>
            <a:ext cx="5741401" cy="32584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7012383" y="2915296"/>
            <a:ext cx="4688551" cy="294900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808820" y="4767622"/>
            <a:ext cx="5753345" cy="10966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723432" y="3978829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928343" y="1326590"/>
            <a:ext cx="5250133" cy="34964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418733" y="1326777"/>
            <a:ext cx="4793127" cy="184673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430685" y="3325907"/>
            <a:ext cx="4793127" cy="194534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92485" y="4813862"/>
            <a:ext cx="5299140" cy="4663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>
            <a:off x="-1" y="0"/>
            <a:ext cx="12275888" cy="6893959"/>
          </a:xfrm>
          <a:prstGeom prst="rect">
            <a:avLst/>
          </a:prstGeom>
        </p:spPr>
      </p:pic>
      <p:sp>
        <p:nvSpPr>
          <p:cNvPr id="33" name="直角三角形 32"/>
          <p:cNvSpPr/>
          <p:nvPr userDrawn="1"/>
        </p:nvSpPr>
        <p:spPr>
          <a:xfrm flipV="1">
            <a:off x="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6"/>
          <p:cNvSpPr/>
          <p:nvPr userDrawn="1"/>
        </p:nvSpPr>
        <p:spPr>
          <a:xfrm>
            <a:off x="-2" y="0"/>
            <a:ext cx="8722759" cy="689395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511136" y="2312255"/>
            <a:ext cx="4904629" cy="126020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4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10513" y="3605478"/>
            <a:ext cx="4847080" cy="677182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3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2245764" y="4605130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2245764" y="4853501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11137" y="2415419"/>
            <a:ext cx="1771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卡通画&#10;&#10;描述已自动生成">
            <a:extLst>
              <a:ext uri="{FF2B5EF4-FFF2-40B4-BE49-F238E27FC236}">
                <a16:creationId xmlns:a16="http://schemas.microsoft.com/office/drawing/2014/main" id="{AFB90F7E-251E-4C1F-990C-8E908AE8E3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37" y="798826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905744" y="5183787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6584153" y="1473023"/>
            <a:ext cx="5116780" cy="37587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13189" y="1470025"/>
            <a:ext cx="5562105" cy="36219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99202" y="5154707"/>
            <a:ext cx="5588044" cy="340659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/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574118" y="1954308"/>
            <a:ext cx="5115855" cy="160468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574118" y="3621744"/>
            <a:ext cx="5115855" cy="189155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4902045" y="2524265"/>
            <a:ext cx="2485074" cy="2422792"/>
            <a:chOff x="4601134" y="2137333"/>
            <a:chExt cx="2989733" cy="2989731"/>
          </a:xfrm>
        </p:grpSpPr>
        <p:sp>
          <p:nvSpPr>
            <p:cNvPr id="6" name="弧形 5"/>
            <p:cNvSpPr/>
            <p:nvPr/>
          </p:nvSpPr>
          <p:spPr>
            <a:xfrm rot="16200000" flipH="1">
              <a:off x="4601135" y="2137332"/>
              <a:ext cx="2989731" cy="2989733"/>
            </a:xfrm>
            <a:prstGeom prst="arc">
              <a:avLst>
                <a:gd name="adj1" fmla="val 16214602"/>
                <a:gd name="adj2" fmla="val 21906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7" name="任意多边形 17"/>
            <p:cNvSpPr/>
            <p:nvPr/>
          </p:nvSpPr>
          <p:spPr>
            <a:xfrm>
              <a:off x="6096001" y="3632199"/>
              <a:ext cx="1408581" cy="1408582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8" name="任意多边形 16"/>
            <p:cNvSpPr/>
            <p:nvPr/>
          </p:nvSpPr>
          <p:spPr>
            <a:xfrm>
              <a:off x="6096001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9" name="任意多边形 21"/>
            <p:cNvSpPr/>
            <p:nvPr/>
          </p:nvSpPr>
          <p:spPr>
            <a:xfrm flipH="1">
              <a:off x="4637373" y="3632199"/>
              <a:ext cx="1458624" cy="1458626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0" name="任意多边形 22"/>
            <p:cNvSpPr/>
            <p:nvPr/>
          </p:nvSpPr>
          <p:spPr>
            <a:xfrm flipH="1">
              <a:off x="4687418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98502" y="2612657"/>
              <a:ext cx="637348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S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65760" y="2661115"/>
              <a:ext cx="81340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W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74969" y="3753204"/>
              <a:ext cx="708559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O</a:t>
              </a:r>
              <a:endParaRPr lang="zh-CN" altLang="en-US" sz="4000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76538" y="3753204"/>
              <a:ext cx="59185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T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1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09601" y="2220915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556" y="3897310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7757456" y="2220913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7769411" y="3897308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对比1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ṩḻíḓè"/>
          <p:cNvSpPr txBox="1"/>
          <p:nvPr/>
        </p:nvSpPr>
        <p:spPr>
          <a:xfrm>
            <a:off x="6014507" y="3272184"/>
            <a:ext cx="860856" cy="1166055"/>
          </a:xfrm>
          <a:custGeom>
            <a:avLst/>
            <a:gdLst/>
            <a:ahLst/>
            <a:cxnLst/>
            <a:rect l="l" t="t" r="r" b="b"/>
            <a:pathLst>
              <a:path w="547962" h="780860">
                <a:moveTo>
                  <a:pt x="282415" y="0"/>
                </a:moveTo>
                <a:cubicBezTo>
                  <a:pt x="362587" y="0"/>
                  <a:pt x="441126" y="20134"/>
                  <a:pt x="518033" y="60401"/>
                </a:cubicBezTo>
                <a:lnTo>
                  <a:pt x="440764" y="210588"/>
                </a:lnTo>
                <a:cubicBezTo>
                  <a:pt x="398575" y="177576"/>
                  <a:pt x="356020" y="161070"/>
                  <a:pt x="313100" y="161070"/>
                </a:cubicBezTo>
                <a:cubicBezTo>
                  <a:pt x="292371" y="161070"/>
                  <a:pt x="273822" y="166350"/>
                  <a:pt x="257452" y="176910"/>
                </a:cubicBezTo>
                <a:cubicBezTo>
                  <a:pt x="238906" y="188926"/>
                  <a:pt x="229632" y="204948"/>
                  <a:pt x="229632" y="224974"/>
                </a:cubicBezTo>
                <a:cubicBezTo>
                  <a:pt x="229632" y="244631"/>
                  <a:pt x="241805" y="261559"/>
                  <a:pt x="266150" y="275758"/>
                </a:cubicBezTo>
                <a:cubicBezTo>
                  <a:pt x="277056" y="282317"/>
                  <a:pt x="309762" y="293605"/>
                  <a:pt x="364268" y="309623"/>
                </a:cubicBezTo>
                <a:cubicBezTo>
                  <a:pt x="432587" y="329598"/>
                  <a:pt x="481280" y="357928"/>
                  <a:pt x="510347" y="394613"/>
                </a:cubicBezTo>
                <a:cubicBezTo>
                  <a:pt x="535424" y="425845"/>
                  <a:pt x="547962" y="465977"/>
                  <a:pt x="547962" y="515007"/>
                </a:cubicBezTo>
                <a:cubicBezTo>
                  <a:pt x="547962" y="640667"/>
                  <a:pt x="492821" y="722565"/>
                  <a:pt x="382539" y="760701"/>
                </a:cubicBezTo>
                <a:cubicBezTo>
                  <a:pt x="344086" y="774140"/>
                  <a:pt x="302730" y="780860"/>
                  <a:pt x="258472" y="780860"/>
                </a:cubicBezTo>
                <a:cubicBezTo>
                  <a:pt x="165604" y="780860"/>
                  <a:pt x="79446" y="752745"/>
                  <a:pt x="0" y="696516"/>
                </a:cubicBezTo>
                <a:lnTo>
                  <a:pt x="82711" y="540888"/>
                </a:lnTo>
                <a:cubicBezTo>
                  <a:pt x="140873" y="593490"/>
                  <a:pt x="197762" y="619791"/>
                  <a:pt x="253379" y="619791"/>
                </a:cubicBezTo>
                <a:cubicBezTo>
                  <a:pt x="278461" y="619791"/>
                  <a:pt x="299729" y="613927"/>
                  <a:pt x="317181" y="602199"/>
                </a:cubicBezTo>
                <a:cubicBezTo>
                  <a:pt x="337536" y="589009"/>
                  <a:pt x="347713" y="570321"/>
                  <a:pt x="347713" y="546134"/>
                </a:cubicBezTo>
                <a:cubicBezTo>
                  <a:pt x="347713" y="524147"/>
                  <a:pt x="336448" y="505825"/>
                  <a:pt x="313916" y="491166"/>
                </a:cubicBezTo>
                <a:cubicBezTo>
                  <a:pt x="297201" y="480170"/>
                  <a:pt x="269038" y="468992"/>
                  <a:pt x="229428" y="457633"/>
                </a:cubicBezTo>
                <a:cubicBezTo>
                  <a:pt x="181463" y="443502"/>
                  <a:pt x="151303" y="433719"/>
                  <a:pt x="138946" y="428283"/>
                </a:cubicBezTo>
                <a:cubicBezTo>
                  <a:pt x="119322" y="419950"/>
                  <a:pt x="102607" y="410167"/>
                  <a:pt x="88799" y="398933"/>
                </a:cubicBezTo>
                <a:cubicBezTo>
                  <a:pt x="49189" y="366323"/>
                  <a:pt x="29384" y="317046"/>
                  <a:pt x="29384" y="251102"/>
                </a:cubicBezTo>
                <a:cubicBezTo>
                  <a:pt x="29384" y="182255"/>
                  <a:pt x="49880" y="125187"/>
                  <a:pt x="90873" y="79897"/>
                </a:cubicBezTo>
                <a:cubicBezTo>
                  <a:pt x="138759" y="26633"/>
                  <a:pt x="202606" y="0"/>
                  <a:pt x="28241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1500" spc="-3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" name="ïş1iḋe"/>
          <p:cNvSpPr txBox="1"/>
          <p:nvPr/>
        </p:nvSpPr>
        <p:spPr>
          <a:xfrm>
            <a:off x="5175536" y="3272185"/>
            <a:ext cx="1286960" cy="1166056"/>
          </a:xfrm>
          <a:custGeom>
            <a:avLst/>
            <a:gdLst/>
            <a:ahLst/>
            <a:cxnLst/>
            <a:rect l="l" t="t" r="r" b="b"/>
            <a:pathLst>
              <a:path w="779227" h="742768">
                <a:moveTo>
                  <a:pt x="0" y="0"/>
                </a:moveTo>
                <a:lnTo>
                  <a:pt x="210043" y="0"/>
                </a:lnTo>
                <a:lnTo>
                  <a:pt x="389069" y="451646"/>
                </a:lnTo>
                <a:lnTo>
                  <a:pt x="569728" y="0"/>
                </a:lnTo>
                <a:lnTo>
                  <a:pt x="779227" y="0"/>
                </a:lnTo>
                <a:lnTo>
                  <a:pt x="462530" y="742768"/>
                </a:lnTo>
                <a:lnTo>
                  <a:pt x="312344" y="742768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 defTabSz="914400"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zh-CN" altLang="en-US" sz="18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" name="îśḻidê"/>
          <p:cNvSpPr/>
          <p:nvPr/>
        </p:nvSpPr>
        <p:spPr>
          <a:xfrm>
            <a:off x="615317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îşļiḋè"/>
          <p:cNvSpPr/>
          <p:nvPr/>
        </p:nvSpPr>
        <p:spPr>
          <a:xfrm>
            <a:off x="7255524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595120" y="2650556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7227850" y="2650558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"/>
          <p:cNvSpPr/>
          <p:nvPr/>
        </p:nvSpPr>
        <p:spPr>
          <a:xfrm>
            <a:off x="682544" y="3628029"/>
            <a:ext cx="582711" cy="576640"/>
          </a:xfrm>
          <a:prstGeom prst="roundRect">
            <a:avLst>
              <a:gd name="adj" fmla="val 13503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任意多边形 2"/>
          <p:cNvSpPr/>
          <p:nvPr/>
        </p:nvSpPr>
        <p:spPr bwMode="auto">
          <a:xfrm>
            <a:off x="829406" y="3759022"/>
            <a:ext cx="288923" cy="291207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3" name="圆角矩形 3"/>
          <p:cNvSpPr/>
          <p:nvPr/>
        </p:nvSpPr>
        <p:spPr>
          <a:xfrm>
            <a:off x="2580123" y="173132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9" name="曲线连接符 33"/>
          <p:cNvCxnSpPr>
            <a:stCxn id="13" idx="1"/>
            <a:endCxn id="11" idx="3"/>
          </p:cNvCxnSpPr>
          <p:nvPr/>
        </p:nvCxnSpPr>
        <p:spPr>
          <a:xfrm rot="10800000" flipV="1">
            <a:off x="1265255" y="2397725"/>
            <a:ext cx="1314868" cy="1518623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35"/>
          <p:cNvCxnSpPr>
            <a:endCxn id="11" idx="3"/>
          </p:cNvCxnSpPr>
          <p:nvPr/>
        </p:nvCxnSpPr>
        <p:spPr>
          <a:xfrm rot="10800000">
            <a:off x="1265255" y="3916349"/>
            <a:ext cx="1546148" cy="1298482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37"/>
          <p:cNvCxnSpPr>
            <a:endCxn id="11" idx="3"/>
          </p:cNvCxnSpPr>
          <p:nvPr/>
        </p:nvCxnSpPr>
        <p:spPr>
          <a:xfrm rot="10800000">
            <a:off x="1265256" y="3916349"/>
            <a:ext cx="1542597" cy="4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6005899" y="241868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005899" y="371717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005899" y="508423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2580122" y="2240865"/>
            <a:ext cx="0" cy="218491"/>
          </a:xfrm>
          <a:prstGeom prst="line">
            <a:avLst/>
          </a:prstGeom>
          <a:ln w="508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3"/>
          <p:cNvSpPr/>
          <p:nvPr userDrawn="1"/>
        </p:nvSpPr>
        <p:spPr>
          <a:xfrm>
            <a:off x="2568168" y="318405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2568167" y="3793174"/>
            <a:ext cx="0" cy="218491"/>
          </a:xfrm>
          <a:prstGeom prst="line">
            <a:avLst/>
          </a:prstGeom>
          <a:ln w="50800" cap="rnd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圆角矩形 3"/>
          <p:cNvSpPr/>
          <p:nvPr userDrawn="1"/>
        </p:nvSpPr>
        <p:spPr>
          <a:xfrm>
            <a:off x="2563385" y="463678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5" name="直接连接符 54"/>
          <p:cNvCxnSpPr/>
          <p:nvPr userDrawn="1"/>
        </p:nvCxnSpPr>
        <p:spPr>
          <a:xfrm>
            <a:off x="2563385" y="5146326"/>
            <a:ext cx="0" cy="218491"/>
          </a:xfrm>
          <a:prstGeom prst="line">
            <a:avLst/>
          </a:prstGeom>
          <a:ln w="508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2612035" y="177128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3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2610028" y="322737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4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2608016" y="468345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5" name="圆角矩形 3"/>
          <p:cNvSpPr/>
          <p:nvPr userDrawn="1"/>
        </p:nvSpPr>
        <p:spPr>
          <a:xfrm>
            <a:off x="7292643" y="173887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16" name="直接箭头连接符 115"/>
          <p:cNvCxnSpPr/>
          <p:nvPr userDrawn="1"/>
        </p:nvCxnSpPr>
        <p:spPr>
          <a:xfrm>
            <a:off x="10718420" y="242623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 userDrawn="1"/>
        </p:nvCxnSpPr>
        <p:spPr>
          <a:xfrm>
            <a:off x="10718420" y="372472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/>
          <p:nvPr userDrawn="1"/>
        </p:nvCxnSpPr>
        <p:spPr>
          <a:xfrm>
            <a:off x="10718420" y="509178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 userDrawn="1"/>
        </p:nvCxnSpPr>
        <p:spPr>
          <a:xfrm>
            <a:off x="7292643" y="2248415"/>
            <a:ext cx="0" cy="218491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圆角矩形 3"/>
          <p:cNvSpPr/>
          <p:nvPr userDrawn="1"/>
        </p:nvSpPr>
        <p:spPr>
          <a:xfrm>
            <a:off x="7280689" y="319160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1" name="直接连接符 120"/>
          <p:cNvCxnSpPr/>
          <p:nvPr userDrawn="1"/>
        </p:nvCxnSpPr>
        <p:spPr>
          <a:xfrm>
            <a:off x="7280688" y="3800724"/>
            <a:ext cx="0" cy="218491"/>
          </a:xfrm>
          <a:prstGeom prst="line">
            <a:avLst/>
          </a:prstGeom>
          <a:ln w="50800" cap="rnd">
            <a:solidFill>
              <a:schemeClr val="accent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圆角矩形 3"/>
          <p:cNvSpPr/>
          <p:nvPr userDrawn="1"/>
        </p:nvSpPr>
        <p:spPr>
          <a:xfrm>
            <a:off x="7275906" y="464433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7275905" y="5153876"/>
            <a:ext cx="0" cy="218491"/>
          </a:xfrm>
          <a:prstGeom prst="line">
            <a:avLst/>
          </a:prstGeom>
          <a:ln w="508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7324556" y="177883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5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322549" y="323492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6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7320537" y="469100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4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5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402867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37900" y="1393688"/>
            <a:ext cx="368539" cy="346247"/>
            <a:chOff x="3866383" y="1968240"/>
            <a:chExt cx="444222" cy="444220"/>
          </a:xfrm>
        </p:grpSpPr>
        <p:sp>
          <p:nvSpPr>
            <p:cNvPr id="23" name="椭圆 22"/>
            <p:cNvSpPr/>
            <p:nvPr/>
          </p:nvSpPr>
          <p:spPr>
            <a:xfrm>
              <a:off x="3866383" y="1968240"/>
              <a:ext cx="444222" cy="444220"/>
            </a:xfrm>
            <a:prstGeom prst="ellipse">
              <a:avLst/>
            </a:pr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4" name="任意多边形 13"/>
            <p:cNvSpPr/>
            <p:nvPr/>
          </p:nvSpPr>
          <p:spPr bwMode="auto">
            <a:xfrm>
              <a:off x="3985714" y="2101045"/>
              <a:ext cx="205561" cy="154170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419 w 533400"/>
                <a:gd name="connsiteY9" fmla="*/ 198646 h 400050"/>
                <a:gd name="connsiteX10" fmla="*/ 351414 w 533400"/>
                <a:gd name="connsiteY10" fmla="*/ 204170 h 400050"/>
                <a:gd name="connsiteX11" fmla="*/ 351414 w 533400"/>
                <a:gd name="connsiteY11" fmla="*/ 204170 h 400050"/>
                <a:gd name="connsiteX12" fmla="*/ 267118 w 533400"/>
                <a:gd name="connsiteY12" fmla="*/ 315613 h 400050"/>
                <a:gd name="connsiteX13" fmla="*/ 264641 w 533400"/>
                <a:gd name="connsiteY13" fmla="*/ 318470 h 400050"/>
                <a:gd name="connsiteX14" fmla="*/ 224255 w 533400"/>
                <a:gd name="connsiteY14" fmla="*/ 318756 h 400050"/>
                <a:gd name="connsiteX15" fmla="*/ 224255 w 533400"/>
                <a:gd name="connsiteY15" fmla="*/ 318756 h 400050"/>
                <a:gd name="connsiteX16" fmla="*/ 162152 w 533400"/>
                <a:gd name="connsiteY16" fmla="*/ 257415 h 400050"/>
                <a:gd name="connsiteX17" fmla="*/ 160247 w 533400"/>
                <a:gd name="connsiteY17" fmla="*/ 255701 h 400050"/>
                <a:gd name="connsiteX18" fmla="*/ 120052 w 533400"/>
                <a:gd name="connsiteY18" fmla="*/ 259606 h 400050"/>
                <a:gd name="connsiteX19" fmla="*/ 120052 w 533400"/>
                <a:gd name="connsiteY19" fmla="*/ 259606 h 400050"/>
                <a:gd name="connsiteX20" fmla="*/ 32517 w 533400"/>
                <a:gd name="connsiteY20" fmla="*/ 366095 h 400050"/>
                <a:gd name="connsiteX21" fmla="*/ 30326 w 533400"/>
                <a:gd name="connsiteY21" fmla="*/ 372096 h 400050"/>
                <a:gd name="connsiteX22" fmla="*/ 39851 w 533400"/>
                <a:gd name="connsiteY22" fmla="*/ 381621 h 400050"/>
                <a:gd name="connsiteX23" fmla="*/ 39851 w 533400"/>
                <a:gd name="connsiteY23" fmla="*/ 381621 h 400050"/>
                <a:gd name="connsiteX24" fmla="*/ 497242 w 533400"/>
                <a:gd name="connsiteY24" fmla="*/ 381621 h 400050"/>
                <a:gd name="connsiteX25" fmla="*/ 502480 w 533400"/>
                <a:gd name="connsiteY25" fmla="*/ 380002 h 400050"/>
                <a:gd name="connsiteX26" fmla="*/ 505147 w 533400"/>
                <a:gd name="connsiteY26" fmla="*/ 366762 h 400050"/>
                <a:gd name="connsiteX27" fmla="*/ 505147 w 533400"/>
                <a:gd name="connsiteY27" fmla="*/ 366762 h 400050"/>
                <a:gd name="connsiteX28" fmla="*/ 397991 w 533400"/>
                <a:gd name="connsiteY28" fmla="*/ 205504 h 400050"/>
                <a:gd name="connsiteX29" fmla="*/ 391419 w 533400"/>
                <a:gd name="connsiteY29" fmla="*/ 198646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/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7" name="圆角矩形 55"/>
          <p:cNvSpPr/>
          <p:nvPr/>
        </p:nvSpPr>
        <p:spPr>
          <a:xfrm>
            <a:off x="2694451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" name="圆角矩形 62"/>
          <p:cNvSpPr/>
          <p:nvPr/>
        </p:nvSpPr>
        <p:spPr>
          <a:xfrm>
            <a:off x="4986035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圆角矩形 69"/>
          <p:cNvSpPr/>
          <p:nvPr/>
        </p:nvSpPr>
        <p:spPr>
          <a:xfrm>
            <a:off x="7277620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圆角矩形 76"/>
          <p:cNvSpPr/>
          <p:nvPr/>
        </p:nvSpPr>
        <p:spPr>
          <a:xfrm>
            <a:off x="9569203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821069" y="1393688"/>
            <a:ext cx="368539" cy="346247"/>
            <a:chOff x="7881396" y="1968240"/>
            <a:chExt cx="444222" cy="444220"/>
          </a:xfrm>
        </p:grpSpPr>
        <p:sp>
          <p:nvSpPr>
            <p:cNvPr id="21" name="椭圆 20"/>
            <p:cNvSpPr/>
            <p:nvPr/>
          </p:nvSpPr>
          <p:spPr>
            <a:xfrm>
              <a:off x="7881396" y="1968240"/>
              <a:ext cx="444222" cy="44422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2" name="任意多边形 102"/>
            <p:cNvSpPr/>
            <p:nvPr/>
          </p:nvSpPr>
          <p:spPr bwMode="auto">
            <a:xfrm>
              <a:off x="8030560" y="2075350"/>
              <a:ext cx="168853" cy="205560"/>
            </a:xfrm>
            <a:custGeom>
              <a:avLst/>
              <a:gdLst>
                <a:gd name="connsiteX0" fmla="*/ 283816 w 438150"/>
                <a:gd name="connsiteY0" fmla="*/ 621 h 533400"/>
                <a:gd name="connsiteX1" fmla="*/ 286102 w 438150"/>
                <a:gd name="connsiteY1" fmla="*/ 716 h 533400"/>
                <a:gd name="connsiteX2" fmla="*/ 286102 w 438150"/>
                <a:gd name="connsiteY2" fmla="*/ 124446 h 533400"/>
                <a:gd name="connsiteX3" fmla="*/ 286197 w 438150"/>
                <a:gd name="connsiteY3" fmla="*/ 126160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407 w 438150"/>
                <a:gd name="connsiteY6" fmla="*/ 153021 h 533400"/>
                <a:gd name="connsiteX7" fmla="*/ 438502 w 438150"/>
                <a:gd name="connsiteY7" fmla="*/ 155307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3816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50098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534 w 438150"/>
                <a:gd name="connsiteY34" fmla="*/ 133876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3816" y="621"/>
                  </a:moveTo>
                  <a:cubicBezTo>
                    <a:pt x="284578" y="621"/>
                    <a:pt x="285340" y="621"/>
                    <a:pt x="286102" y="716"/>
                  </a:cubicBezTo>
                  <a:lnTo>
                    <a:pt x="286102" y="124446"/>
                  </a:lnTo>
                  <a:lnTo>
                    <a:pt x="286197" y="126160"/>
                  </a:lnTo>
                  <a:cubicBezTo>
                    <a:pt x="287055" y="141115"/>
                    <a:pt x="299532" y="153021"/>
                    <a:pt x="314677" y="153021"/>
                  </a:cubicBezTo>
                  <a:lnTo>
                    <a:pt x="314677" y="153021"/>
                  </a:lnTo>
                  <a:lnTo>
                    <a:pt x="438407" y="153021"/>
                  </a:lnTo>
                  <a:cubicBezTo>
                    <a:pt x="438502" y="153783"/>
                    <a:pt x="438502" y="154545"/>
                    <a:pt x="438502" y="155307"/>
                  </a:cubicBezTo>
                  <a:lnTo>
                    <a:pt x="438502" y="505446"/>
                  </a:lnTo>
                  <a:cubicBezTo>
                    <a:pt x="438502" y="521257"/>
                    <a:pt x="425739" y="534021"/>
                    <a:pt x="409927" y="534021"/>
                  </a:cubicBezTo>
                  <a:lnTo>
                    <a:pt x="28927" y="534021"/>
                  </a:lnTo>
                  <a:cubicBezTo>
                    <a:pt x="13115" y="534021"/>
                    <a:pt x="352" y="521257"/>
                    <a:pt x="352" y="505446"/>
                  </a:cubicBezTo>
                  <a:lnTo>
                    <a:pt x="352" y="29196"/>
                  </a:lnTo>
                  <a:cubicBezTo>
                    <a:pt x="352" y="13385"/>
                    <a:pt x="13115" y="621"/>
                    <a:pt x="28927" y="621"/>
                  </a:cubicBezTo>
                  <a:lnTo>
                    <a:pt x="283816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50098" y="314946"/>
                  </a:lnTo>
                  <a:cubicBezTo>
                    <a:pt x="280673" y="313803"/>
                    <a:pt x="305152" y="288657"/>
                    <a:pt x="305152" y="257796"/>
                  </a:cubicBezTo>
                  <a:cubicBezTo>
                    <a:pt x="305152" y="226268"/>
                    <a:pt x="279530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9052" y="219696"/>
                    <a:pt x="286102" y="236746"/>
                    <a:pt x="286102" y="257796"/>
                  </a:cubicBezTo>
                  <a:cubicBezTo>
                    <a:pt x="286102" y="278846"/>
                    <a:pt x="269052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534" y="133876"/>
                  </a:lnTo>
                  <a:cubicBezTo>
                    <a:pt x="308772" y="133304"/>
                    <a:pt x="305152" y="129304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404236" y="1393688"/>
            <a:ext cx="368539" cy="346247"/>
            <a:chOff x="6275392" y="1968240"/>
            <a:chExt cx="444222" cy="444220"/>
          </a:xfrm>
        </p:grpSpPr>
        <p:sp>
          <p:nvSpPr>
            <p:cNvPr id="19" name="椭圆 18"/>
            <p:cNvSpPr/>
            <p:nvPr/>
          </p:nvSpPr>
          <p:spPr>
            <a:xfrm>
              <a:off x="6275392" y="1968240"/>
              <a:ext cx="444222" cy="44422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0" name="任意多边形 105"/>
            <p:cNvSpPr/>
            <p:nvPr/>
          </p:nvSpPr>
          <p:spPr bwMode="auto">
            <a:xfrm>
              <a:off x="6383242" y="2108046"/>
              <a:ext cx="205561" cy="163687"/>
            </a:xfrm>
            <a:custGeom>
              <a:avLst/>
              <a:gdLst>
                <a:gd name="connsiteX0" fmla="*/ 486767 w 514350"/>
                <a:gd name="connsiteY0" fmla="*/ 621 h 409575"/>
                <a:gd name="connsiteX1" fmla="*/ 515342 w 514350"/>
                <a:gd name="connsiteY1" fmla="*/ 29196 h 409575"/>
                <a:gd name="connsiteX2" fmla="*/ 515342 w 514350"/>
                <a:gd name="connsiteY2" fmla="*/ 324471 h 409575"/>
                <a:gd name="connsiteX3" fmla="*/ 486767 w 514350"/>
                <a:gd name="connsiteY3" fmla="*/ 353046 h 409575"/>
                <a:gd name="connsiteX4" fmla="*/ 192159 w 514350"/>
                <a:gd name="connsiteY4" fmla="*/ 353046 h 409575"/>
                <a:gd name="connsiteX5" fmla="*/ 115387 w 514350"/>
                <a:gd name="connsiteY5" fmla="*/ 410196 h 409575"/>
                <a:gd name="connsiteX6" fmla="*/ 115387 w 514350"/>
                <a:gd name="connsiteY6" fmla="*/ 353046 h 409575"/>
                <a:gd name="connsiteX7" fmla="*/ 29567 w 514350"/>
                <a:gd name="connsiteY7" fmla="*/ 353046 h 409575"/>
                <a:gd name="connsiteX8" fmla="*/ 992 w 514350"/>
                <a:gd name="connsiteY8" fmla="*/ 324471 h 409575"/>
                <a:gd name="connsiteX9" fmla="*/ 992 w 514350"/>
                <a:gd name="connsiteY9" fmla="*/ 29196 h 409575"/>
                <a:gd name="connsiteX10" fmla="*/ 29567 w 514350"/>
                <a:gd name="connsiteY10" fmla="*/ 621 h 409575"/>
                <a:gd name="connsiteX11" fmla="*/ 486767 w 514350"/>
                <a:gd name="connsiteY11" fmla="*/ 621 h 409575"/>
                <a:gd name="connsiteX12" fmla="*/ 124817 w 514350"/>
                <a:gd name="connsiteY12" fmla="*/ 143496 h 409575"/>
                <a:gd name="connsiteX13" fmla="*/ 91480 w 514350"/>
                <a:gd name="connsiteY13" fmla="*/ 176834 h 409575"/>
                <a:gd name="connsiteX14" fmla="*/ 124817 w 514350"/>
                <a:gd name="connsiteY14" fmla="*/ 210171 h 409575"/>
                <a:gd name="connsiteX15" fmla="*/ 158155 w 514350"/>
                <a:gd name="connsiteY15" fmla="*/ 176834 h 409575"/>
                <a:gd name="connsiteX16" fmla="*/ 124817 w 514350"/>
                <a:gd name="connsiteY16" fmla="*/ 143496 h 409575"/>
                <a:gd name="connsiteX17" fmla="*/ 258167 w 514350"/>
                <a:gd name="connsiteY17" fmla="*/ 143496 h 409575"/>
                <a:gd name="connsiteX18" fmla="*/ 224830 w 514350"/>
                <a:gd name="connsiteY18" fmla="*/ 176834 h 409575"/>
                <a:gd name="connsiteX19" fmla="*/ 258167 w 514350"/>
                <a:gd name="connsiteY19" fmla="*/ 210171 h 409575"/>
                <a:gd name="connsiteX20" fmla="*/ 291505 w 514350"/>
                <a:gd name="connsiteY20" fmla="*/ 176834 h 409575"/>
                <a:gd name="connsiteX21" fmla="*/ 258167 w 514350"/>
                <a:gd name="connsiteY21" fmla="*/ 143496 h 409575"/>
                <a:gd name="connsiteX22" fmla="*/ 391517 w 514350"/>
                <a:gd name="connsiteY22" fmla="*/ 143496 h 409575"/>
                <a:gd name="connsiteX23" fmla="*/ 358180 w 514350"/>
                <a:gd name="connsiteY23" fmla="*/ 176834 h 409575"/>
                <a:gd name="connsiteX24" fmla="*/ 391517 w 514350"/>
                <a:gd name="connsiteY24" fmla="*/ 210171 h 409575"/>
                <a:gd name="connsiteX25" fmla="*/ 424855 w 514350"/>
                <a:gd name="connsiteY25" fmla="*/ 176834 h 409575"/>
                <a:gd name="connsiteX26" fmla="*/ 391517 w 514350"/>
                <a:gd name="connsiteY26" fmla="*/ 143496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6767" y="621"/>
                  </a:moveTo>
                  <a:cubicBezTo>
                    <a:pt x="502579" y="621"/>
                    <a:pt x="515342" y="13385"/>
                    <a:pt x="515342" y="29196"/>
                  </a:cubicBezTo>
                  <a:lnTo>
                    <a:pt x="515342" y="324471"/>
                  </a:lnTo>
                  <a:cubicBezTo>
                    <a:pt x="515342" y="340282"/>
                    <a:pt x="502579" y="353046"/>
                    <a:pt x="486767" y="353046"/>
                  </a:cubicBezTo>
                  <a:lnTo>
                    <a:pt x="192159" y="353046"/>
                  </a:lnTo>
                  <a:lnTo>
                    <a:pt x="115387" y="410196"/>
                  </a:lnTo>
                  <a:lnTo>
                    <a:pt x="115387" y="353046"/>
                  </a:lnTo>
                  <a:lnTo>
                    <a:pt x="29567" y="353046"/>
                  </a:lnTo>
                  <a:cubicBezTo>
                    <a:pt x="13755" y="353046"/>
                    <a:pt x="992" y="340282"/>
                    <a:pt x="992" y="324471"/>
                  </a:cubicBezTo>
                  <a:lnTo>
                    <a:pt x="992" y="29196"/>
                  </a:lnTo>
                  <a:cubicBezTo>
                    <a:pt x="992" y="13385"/>
                    <a:pt x="13755" y="621"/>
                    <a:pt x="29567" y="621"/>
                  </a:cubicBezTo>
                  <a:lnTo>
                    <a:pt x="486767" y="621"/>
                  </a:lnTo>
                  <a:close/>
                  <a:moveTo>
                    <a:pt x="124817" y="143496"/>
                  </a:moveTo>
                  <a:cubicBezTo>
                    <a:pt x="106434" y="143496"/>
                    <a:pt x="91480" y="158450"/>
                    <a:pt x="91480" y="176834"/>
                  </a:cubicBezTo>
                  <a:cubicBezTo>
                    <a:pt x="91480" y="195217"/>
                    <a:pt x="106434" y="210171"/>
                    <a:pt x="124817" y="210171"/>
                  </a:cubicBezTo>
                  <a:cubicBezTo>
                    <a:pt x="143200" y="210171"/>
                    <a:pt x="158155" y="195217"/>
                    <a:pt x="158155" y="176834"/>
                  </a:cubicBezTo>
                  <a:cubicBezTo>
                    <a:pt x="158155" y="158450"/>
                    <a:pt x="143200" y="143496"/>
                    <a:pt x="124817" y="143496"/>
                  </a:cubicBezTo>
                  <a:close/>
                  <a:moveTo>
                    <a:pt x="258167" y="143496"/>
                  </a:moveTo>
                  <a:cubicBezTo>
                    <a:pt x="239784" y="143496"/>
                    <a:pt x="224830" y="158450"/>
                    <a:pt x="224830" y="176834"/>
                  </a:cubicBezTo>
                  <a:cubicBezTo>
                    <a:pt x="224830" y="195217"/>
                    <a:pt x="239784" y="210171"/>
                    <a:pt x="258167" y="210171"/>
                  </a:cubicBezTo>
                  <a:cubicBezTo>
                    <a:pt x="276550" y="210171"/>
                    <a:pt x="291505" y="195217"/>
                    <a:pt x="291505" y="176834"/>
                  </a:cubicBezTo>
                  <a:cubicBezTo>
                    <a:pt x="291505" y="158450"/>
                    <a:pt x="276550" y="143496"/>
                    <a:pt x="258167" y="143496"/>
                  </a:cubicBezTo>
                  <a:close/>
                  <a:moveTo>
                    <a:pt x="391517" y="143496"/>
                  </a:moveTo>
                  <a:cubicBezTo>
                    <a:pt x="373134" y="143496"/>
                    <a:pt x="358180" y="158450"/>
                    <a:pt x="358180" y="176834"/>
                  </a:cubicBezTo>
                  <a:cubicBezTo>
                    <a:pt x="358180" y="195217"/>
                    <a:pt x="373134" y="210171"/>
                    <a:pt x="391517" y="210171"/>
                  </a:cubicBezTo>
                  <a:cubicBezTo>
                    <a:pt x="409900" y="210171"/>
                    <a:pt x="424855" y="195217"/>
                    <a:pt x="424855" y="176834"/>
                  </a:cubicBezTo>
                  <a:cubicBezTo>
                    <a:pt x="424855" y="158450"/>
                    <a:pt x="409900" y="143496"/>
                    <a:pt x="391517" y="143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29485" y="1393688"/>
            <a:ext cx="368539" cy="346247"/>
            <a:chOff x="5472389" y="1968240"/>
            <a:chExt cx="444222" cy="444220"/>
          </a:xfrm>
        </p:grpSpPr>
        <p:sp>
          <p:nvSpPr>
            <p:cNvPr id="17" name="椭圆 16"/>
            <p:cNvSpPr/>
            <p:nvPr/>
          </p:nvSpPr>
          <p:spPr>
            <a:xfrm>
              <a:off x="5472389" y="1968240"/>
              <a:ext cx="444222" cy="444220"/>
            </a:xfrm>
            <a:prstGeom prst="ellipse">
              <a:avLst/>
            </a:prstGeom>
            <a:solidFill>
              <a:schemeClr val="accent3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8" name="任意多边形 108"/>
            <p:cNvSpPr/>
            <p:nvPr/>
          </p:nvSpPr>
          <p:spPr bwMode="auto">
            <a:xfrm>
              <a:off x="5580239" y="2072307"/>
              <a:ext cx="205561" cy="187207"/>
            </a:xfrm>
            <a:custGeom>
              <a:avLst/>
              <a:gdLst>
                <a:gd name="connsiteX0" fmla="*/ 125329 w 533400"/>
                <a:gd name="connsiteY0" fmla="*/ 229221 h 485775"/>
                <a:gd name="connsiteX1" fmla="*/ 125329 w 533400"/>
                <a:gd name="connsiteY1" fmla="*/ 276846 h 485775"/>
                <a:gd name="connsiteX2" fmla="*/ 144379 w 533400"/>
                <a:gd name="connsiteY2" fmla="*/ 276846 h 485775"/>
                <a:gd name="connsiteX3" fmla="*/ 144379 w 533400"/>
                <a:gd name="connsiteY3" fmla="*/ 229221 h 485775"/>
                <a:gd name="connsiteX4" fmla="*/ 392029 w 533400"/>
                <a:gd name="connsiteY4" fmla="*/ 229221 h 485775"/>
                <a:gd name="connsiteX5" fmla="*/ 392029 w 533400"/>
                <a:gd name="connsiteY5" fmla="*/ 276846 h 485775"/>
                <a:gd name="connsiteX6" fmla="*/ 411079 w 533400"/>
                <a:gd name="connsiteY6" fmla="*/ 276846 h 485775"/>
                <a:gd name="connsiteX7" fmla="*/ 411079 w 533400"/>
                <a:gd name="connsiteY7" fmla="*/ 229221 h 485775"/>
                <a:gd name="connsiteX8" fmla="*/ 534904 w 533400"/>
                <a:gd name="connsiteY8" fmla="*/ 229221 h 485775"/>
                <a:gd name="connsiteX9" fmla="*/ 534904 w 533400"/>
                <a:gd name="connsiteY9" fmla="*/ 457821 h 485775"/>
                <a:gd name="connsiteX10" fmla="*/ 506329 w 533400"/>
                <a:gd name="connsiteY10" fmla="*/ 486396 h 485775"/>
                <a:gd name="connsiteX11" fmla="*/ 30079 w 533400"/>
                <a:gd name="connsiteY11" fmla="*/ 486396 h 485775"/>
                <a:gd name="connsiteX12" fmla="*/ 1504 w 533400"/>
                <a:gd name="connsiteY12" fmla="*/ 457821 h 485775"/>
                <a:gd name="connsiteX13" fmla="*/ 1504 w 533400"/>
                <a:gd name="connsiteY13" fmla="*/ 229221 h 485775"/>
                <a:gd name="connsiteX14" fmla="*/ 125329 w 533400"/>
                <a:gd name="connsiteY14" fmla="*/ 229221 h 485775"/>
                <a:gd name="connsiteX15" fmla="*/ 372979 w 533400"/>
                <a:gd name="connsiteY15" fmla="*/ 621 h 485775"/>
                <a:gd name="connsiteX16" fmla="*/ 411079 w 533400"/>
                <a:gd name="connsiteY16" fmla="*/ 36816 h 485775"/>
                <a:gd name="connsiteX17" fmla="*/ 411079 w 533400"/>
                <a:gd name="connsiteY17" fmla="*/ 38721 h 485775"/>
                <a:gd name="connsiteX18" fmla="*/ 411079 w 533400"/>
                <a:gd name="connsiteY18" fmla="*/ 114921 h 485775"/>
                <a:gd name="connsiteX19" fmla="*/ 506329 w 533400"/>
                <a:gd name="connsiteY19" fmla="*/ 114921 h 485775"/>
                <a:gd name="connsiteX20" fmla="*/ 534904 w 533400"/>
                <a:gd name="connsiteY20" fmla="*/ 143496 h 485775"/>
                <a:gd name="connsiteX21" fmla="*/ 534904 w 533400"/>
                <a:gd name="connsiteY21" fmla="*/ 210171 h 485775"/>
                <a:gd name="connsiteX22" fmla="*/ 1504 w 533400"/>
                <a:gd name="connsiteY22" fmla="*/ 210171 h 485775"/>
                <a:gd name="connsiteX23" fmla="*/ 1504 w 533400"/>
                <a:gd name="connsiteY23" fmla="*/ 143496 h 485775"/>
                <a:gd name="connsiteX24" fmla="*/ 30079 w 533400"/>
                <a:gd name="connsiteY24" fmla="*/ 114921 h 485775"/>
                <a:gd name="connsiteX25" fmla="*/ 125329 w 533400"/>
                <a:gd name="connsiteY25" fmla="*/ 114921 h 485775"/>
                <a:gd name="connsiteX26" fmla="*/ 125329 w 533400"/>
                <a:gd name="connsiteY26" fmla="*/ 38721 h 485775"/>
                <a:gd name="connsiteX27" fmla="*/ 161524 w 533400"/>
                <a:gd name="connsiteY27" fmla="*/ 621 h 485775"/>
                <a:gd name="connsiteX28" fmla="*/ 163429 w 533400"/>
                <a:gd name="connsiteY28" fmla="*/ 621 h 485775"/>
                <a:gd name="connsiteX29" fmla="*/ 372979 w 533400"/>
                <a:gd name="connsiteY29" fmla="*/ 621 h 485775"/>
                <a:gd name="connsiteX30" fmla="*/ 372979 w 533400"/>
                <a:gd name="connsiteY30" fmla="*/ 19671 h 485775"/>
                <a:gd name="connsiteX31" fmla="*/ 163429 w 533400"/>
                <a:gd name="connsiteY31" fmla="*/ 19671 h 485775"/>
                <a:gd name="connsiteX32" fmla="*/ 144474 w 533400"/>
                <a:gd name="connsiteY32" fmla="*/ 37292 h 485775"/>
                <a:gd name="connsiteX33" fmla="*/ 144379 w 533400"/>
                <a:gd name="connsiteY33" fmla="*/ 38721 h 485775"/>
                <a:gd name="connsiteX34" fmla="*/ 144379 w 533400"/>
                <a:gd name="connsiteY34" fmla="*/ 114921 h 485775"/>
                <a:gd name="connsiteX35" fmla="*/ 392029 w 533400"/>
                <a:gd name="connsiteY35" fmla="*/ 114921 h 485775"/>
                <a:gd name="connsiteX36" fmla="*/ 392029 w 533400"/>
                <a:gd name="connsiteY36" fmla="*/ 38721 h 485775"/>
                <a:gd name="connsiteX37" fmla="*/ 375836 w 533400"/>
                <a:gd name="connsiteY37" fmla="*/ 19862 h 485775"/>
                <a:gd name="connsiteX38" fmla="*/ 374408 w 533400"/>
                <a:gd name="connsiteY38" fmla="*/ 19671 h 485775"/>
                <a:gd name="connsiteX39" fmla="*/ 372979 w 533400"/>
                <a:gd name="connsiteY39" fmla="*/ 1967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00" h="485775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12653" y="1393688"/>
            <a:ext cx="368539" cy="346247"/>
            <a:chOff x="7078395" y="1968240"/>
            <a:chExt cx="444222" cy="444220"/>
          </a:xfrm>
        </p:grpSpPr>
        <p:sp>
          <p:nvSpPr>
            <p:cNvPr id="15" name="椭圆 14"/>
            <p:cNvSpPr/>
            <p:nvPr/>
          </p:nvSpPr>
          <p:spPr>
            <a:xfrm>
              <a:off x="7078395" y="1968240"/>
              <a:ext cx="444222" cy="444220"/>
            </a:xfrm>
            <a:prstGeom prst="ellipse">
              <a:avLst/>
            </a:prstGeom>
            <a:solidFill>
              <a:schemeClr val="tx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6" name="任意多边形 111"/>
            <p:cNvSpPr/>
            <p:nvPr/>
          </p:nvSpPr>
          <p:spPr bwMode="auto">
            <a:xfrm>
              <a:off x="7206740" y="2075350"/>
              <a:ext cx="187529" cy="205560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87410" y="1874479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686535" y="1883043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985655" y="190188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271082" y="1910445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583901" y="189846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2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圆角矩形 4"/>
          <p:cNvSpPr/>
          <p:nvPr userDrawn="1"/>
        </p:nvSpPr>
        <p:spPr>
          <a:xfrm rot="5400000">
            <a:off x="8625287" y="229254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0" name="圆角矩形 4"/>
          <p:cNvSpPr/>
          <p:nvPr userDrawn="1"/>
        </p:nvSpPr>
        <p:spPr>
          <a:xfrm rot="5400000">
            <a:off x="8617696" y="1116066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8" name="圆角矩形 4"/>
          <p:cNvSpPr/>
          <p:nvPr userDrawn="1"/>
        </p:nvSpPr>
        <p:spPr>
          <a:xfrm rot="5400000">
            <a:off x="2635192" y="1124612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1" name="圆角矩形 4"/>
          <p:cNvSpPr/>
          <p:nvPr userDrawn="1"/>
        </p:nvSpPr>
        <p:spPr>
          <a:xfrm rot="5400000">
            <a:off x="2644686" y="230251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2637096" y="-53284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4422" y="2371282"/>
            <a:ext cx="240691" cy="240485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1" name="任意多边形 105"/>
          <p:cNvSpPr/>
          <p:nvPr userDrawn="1"/>
        </p:nvSpPr>
        <p:spPr bwMode="auto">
          <a:xfrm>
            <a:off x="600881" y="2447216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7" name="椭圆 86"/>
          <p:cNvSpPr/>
          <p:nvPr userDrawn="1"/>
        </p:nvSpPr>
        <p:spPr>
          <a:xfrm>
            <a:off x="524422" y="3557723"/>
            <a:ext cx="240691" cy="240485"/>
          </a:xfrm>
          <a:prstGeom prst="ellipse">
            <a:avLst/>
          </a:prstGeom>
          <a:solidFill>
            <a:schemeClr val="accent3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0" name="任意多边形 105"/>
          <p:cNvSpPr/>
          <p:nvPr userDrawn="1"/>
        </p:nvSpPr>
        <p:spPr bwMode="auto">
          <a:xfrm>
            <a:off x="600881" y="3633657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2" name="椭圆 101"/>
          <p:cNvSpPr/>
          <p:nvPr userDrawn="1"/>
        </p:nvSpPr>
        <p:spPr>
          <a:xfrm>
            <a:off x="524422" y="4745589"/>
            <a:ext cx="240691" cy="240485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5" name="任意多边形 105"/>
          <p:cNvSpPr/>
          <p:nvPr userDrawn="1"/>
        </p:nvSpPr>
        <p:spPr bwMode="auto">
          <a:xfrm>
            <a:off x="600881" y="4821523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7" name="椭圆 106"/>
          <p:cNvSpPr/>
          <p:nvPr userDrawn="1"/>
        </p:nvSpPr>
        <p:spPr>
          <a:xfrm>
            <a:off x="6484776" y="4752711"/>
            <a:ext cx="246764" cy="240485"/>
          </a:xfrm>
          <a:prstGeom prst="ellipse">
            <a:avLst/>
          </a:prstGeom>
          <a:solidFill>
            <a:schemeClr val="tx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0" name="任意多边形 105"/>
          <p:cNvSpPr/>
          <p:nvPr userDrawn="1"/>
        </p:nvSpPr>
        <p:spPr bwMode="auto">
          <a:xfrm>
            <a:off x="6544585" y="4828645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7" name="椭圆 116"/>
          <p:cNvSpPr/>
          <p:nvPr userDrawn="1"/>
        </p:nvSpPr>
        <p:spPr>
          <a:xfrm>
            <a:off x="6484776" y="3547754"/>
            <a:ext cx="246764" cy="240485"/>
          </a:xfrm>
          <a:prstGeom prst="ellipse">
            <a:avLst/>
          </a:prstGeom>
          <a:solidFill>
            <a:schemeClr val="accent5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0" name="任意多边形 105"/>
          <p:cNvSpPr/>
          <p:nvPr userDrawn="1"/>
        </p:nvSpPr>
        <p:spPr bwMode="auto">
          <a:xfrm>
            <a:off x="6544585" y="3623688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3" name="圆角矩形 4"/>
          <p:cNvSpPr/>
          <p:nvPr userDrawn="1"/>
        </p:nvSpPr>
        <p:spPr>
          <a:xfrm rot="5400000">
            <a:off x="8613892" y="-73225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2" name="椭圆 111"/>
          <p:cNvSpPr/>
          <p:nvPr userDrawn="1"/>
        </p:nvSpPr>
        <p:spPr>
          <a:xfrm>
            <a:off x="6484776" y="2361313"/>
            <a:ext cx="246764" cy="240485"/>
          </a:xfrm>
          <a:prstGeom prst="ellipse">
            <a:avLst/>
          </a:prstGeom>
          <a:solidFill>
            <a:schemeClr val="accent4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5" name="任意多边形 105"/>
          <p:cNvSpPr/>
          <p:nvPr userDrawn="1"/>
        </p:nvSpPr>
        <p:spPr bwMode="auto">
          <a:xfrm>
            <a:off x="6544585" y="2437247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647385" y="1950697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645105" y="3151056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642825" y="4330870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6658905" y="3138581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6654345" y="4339434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6629228" y="1955345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57"/>
          <p:cNvSpPr/>
          <p:nvPr/>
        </p:nvSpPr>
        <p:spPr>
          <a:xfrm>
            <a:off x="841828" y="2010370"/>
            <a:ext cx="10859105" cy="3678256"/>
          </a:xfrm>
          <a:prstGeom prst="roundRect">
            <a:avLst>
              <a:gd name="adj" fmla="val 0"/>
            </a:avLst>
          </a:prstGeom>
          <a:noFill/>
          <a:ln w="3175" cap="rnd">
            <a:solidFill>
              <a:schemeClr val="accent1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99029" y="2504010"/>
            <a:ext cx="491753" cy="479410"/>
          </a:xfrm>
          <a:prstGeom prst="ellipse">
            <a:avLst/>
          </a:prstGeom>
          <a:solidFill>
            <a:schemeClr val="accent1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92486" y="3610377"/>
            <a:ext cx="491753" cy="479410"/>
          </a:xfrm>
          <a:prstGeom prst="ellipse">
            <a:avLst/>
          </a:prstGeom>
          <a:solidFill>
            <a:schemeClr val="accent3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92485" y="4716744"/>
            <a:ext cx="491753" cy="479410"/>
          </a:xfrm>
          <a:prstGeom prst="ellipse">
            <a:avLst/>
          </a:prstGeom>
          <a:solidFill>
            <a:schemeClr val="accent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2" name="椭圆 41"/>
          <p:cNvSpPr/>
          <p:nvPr userDrawn="1"/>
        </p:nvSpPr>
        <p:spPr>
          <a:xfrm>
            <a:off x="6270156" y="2490155"/>
            <a:ext cx="491753" cy="479410"/>
          </a:xfrm>
          <a:prstGeom prst="ellipse">
            <a:avLst/>
          </a:prstGeom>
          <a:solidFill>
            <a:schemeClr val="accent4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6263613" y="3596522"/>
            <a:ext cx="491753" cy="479410"/>
          </a:xfrm>
          <a:prstGeom prst="ellipse">
            <a:avLst/>
          </a:prstGeom>
          <a:solidFill>
            <a:schemeClr val="accent5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4" name="椭圆 43"/>
          <p:cNvSpPr/>
          <p:nvPr userDrawn="1"/>
        </p:nvSpPr>
        <p:spPr>
          <a:xfrm>
            <a:off x="6263612" y="4702889"/>
            <a:ext cx="491753" cy="479410"/>
          </a:xfrm>
          <a:prstGeom prst="ellipse">
            <a:avLst/>
          </a:prstGeom>
          <a:solidFill>
            <a:schemeClr val="tx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1301380" y="226031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1299100" y="336820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1296820" y="447610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7011535" y="225860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009255" y="336649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8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7006975" y="447439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1图一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6274778" y="2268049"/>
            <a:ext cx="3682999" cy="3399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6274778" y="2642456"/>
            <a:ext cx="5013741" cy="314309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845702" y="1793947"/>
            <a:ext cx="5247341" cy="3998259"/>
          </a:xfrm>
        </p:spPr>
        <p:txBody>
          <a:bodyPr>
            <a:normAutofit/>
          </a:bodyPr>
          <a:lstStyle>
            <a:lvl1pPr algn="l">
              <a:defRPr sz="1800"/>
            </a:lvl1pPr>
            <a:lvl2pPr algn="l">
              <a:defRPr sz="1400"/>
            </a:lvl2pPr>
            <a:lvl3pPr algn="l">
              <a:defRPr sz="1200"/>
            </a:lvl3pPr>
            <a:lvl4pPr algn="l">
              <a:defRPr sz="1100"/>
            </a:lvl4pPr>
            <a:lvl5pPr algn="l">
              <a:defRPr sz="10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sz="quarter" idx="10" hasCustomPrompt="1"/>
          </p:nvPr>
        </p:nvSpPr>
        <p:spPr>
          <a:xfrm>
            <a:off x="668867" y="1809750"/>
            <a:ext cx="11032067" cy="2045540"/>
          </a:xfrm>
        </p:spPr>
        <p:txBody>
          <a:bodyPr/>
          <a:lstStyle/>
          <a:p>
            <a:r>
              <a:rPr lang="zh-CN" altLang="en-US"/>
              <a:t>单击图标添加表格</a:t>
            </a:r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ṥ1íďè"/>
          <p:cNvSpPr/>
          <p:nvPr userDrawn="1"/>
        </p:nvSpPr>
        <p:spPr>
          <a:xfrm>
            <a:off x="986484" y="5022303"/>
            <a:ext cx="293602" cy="293602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77500" lnSpcReduction="20000"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4" name="ísḷïḋe"/>
          <p:cNvSpPr/>
          <p:nvPr userDrawn="1"/>
        </p:nvSpPr>
        <p:spPr>
          <a:xfrm>
            <a:off x="1133285" y="2227600"/>
            <a:ext cx="2941504" cy="2941504"/>
          </a:xfrm>
          <a:prstGeom prst="rect">
            <a:avLst/>
          </a:prstGeom>
          <a:blipFill>
            <a:blip r:embed="rId2" cstate="screen">
              <a:grayscl/>
            </a:blip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HelveticaNeueLT Pro 55 Roman" panose="020B0604020202020204" pitchFamily="34" charset="0"/>
            </a:endParaRPr>
          </a:p>
        </p:txBody>
      </p:sp>
      <p:sp>
        <p:nvSpPr>
          <p:cNvPr id="5" name="íṧļíḍé"/>
          <p:cNvSpPr/>
          <p:nvPr userDrawn="1"/>
        </p:nvSpPr>
        <p:spPr>
          <a:xfrm>
            <a:off x="3896861" y="2394513"/>
            <a:ext cx="509765" cy="509765"/>
          </a:xfrm>
          <a:prstGeom prst="rect">
            <a:avLst/>
          </a:prstGeom>
          <a:solidFill>
            <a:schemeClr val="tx2">
              <a:alpha val="5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7" name="îşlîḓé"/>
          <p:cNvSpPr txBox="1"/>
          <p:nvPr/>
        </p:nvSpPr>
        <p:spPr>
          <a:xfrm>
            <a:off x="4911208" y="22276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01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1" name="îs1îḋé"/>
          <p:cNvSpPr txBox="1"/>
          <p:nvPr/>
        </p:nvSpPr>
        <p:spPr>
          <a:xfrm>
            <a:off x="4911207" y="3236687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02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5" name="iṧľídê"/>
          <p:cNvSpPr txBox="1"/>
          <p:nvPr/>
        </p:nvSpPr>
        <p:spPr>
          <a:xfrm>
            <a:off x="4911207" y="4245774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03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20" name="文本占位符 2"/>
          <p:cNvSpPr>
            <a:spLocks noGrp="1"/>
          </p:cNvSpPr>
          <p:nvPr>
            <p:ph idx="10" hasCustomPrompt="1"/>
          </p:nvPr>
        </p:nvSpPr>
        <p:spPr>
          <a:xfrm>
            <a:off x="5918236" y="23700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idx="12" hasCustomPrompt="1"/>
          </p:nvPr>
        </p:nvSpPr>
        <p:spPr>
          <a:xfrm>
            <a:off x="5905500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idx="13" hasCustomPrompt="1"/>
          </p:nvPr>
        </p:nvSpPr>
        <p:spPr>
          <a:xfrm>
            <a:off x="77819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idx="14" hasCustomPrompt="1"/>
          </p:nvPr>
        </p:nvSpPr>
        <p:spPr>
          <a:xfrm>
            <a:off x="96488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5" name="文本占位符 2"/>
          <p:cNvSpPr>
            <a:spLocks noGrp="1"/>
          </p:cNvSpPr>
          <p:nvPr>
            <p:ph idx="15" hasCustomPrompt="1"/>
          </p:nvPr>
        </p:nvSpPr>
        <p:spPr>
          <a:xfrm>
            <a:off x="5927761" y="33987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idx="16" hasCustomPrompt="1"/>
          </p:nvPr>
        </p:nvSpPr>
        <p:spPr>
          <a:xfrm>
            <a:off x="5915025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idx="17" hasCustomPrompt="1"/>
          </p:nvPr>
        </p:nvSpPr>
        <p:spPr>
          <a:xfrm>
            <a:off x="77914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8" name="文本占位符 2"/>
          <p:cNvSpPr>
            <a:spLocks noGrp="1"/>
          </p:cNvSpPr>
          <p:nvPr>
            <p:ph idx="18" hasCustomPrompt="1"/>
          </p:nvPr>
        </p:nvSpPr>
        <p:spPr>
          <a:xfrm>
            <a:off x="96583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9" name="文本占位符 2"/>
          <p:cNvSpPr>
            <a:spLocks noGrp="1"/>
          </p:cNvSpPr>
          <p:nvPr>
            <p:ph idx="19" hasCustomPrompt="1"/>
          </p:nvPr>
        </p:nvSpPr>
        <p:spPr>
          <a:xfrm>
            <a:off x="5927761" y="440838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0" name="文本占位符 2"/>
          <p:cNvSpPr>
            <a:spLocks noGrp="1"/>
          </p:cNvSpPr>
          <p:nvPr>
            <p:ph idx="20" hasCustomPrompt="1"/>
          </p:nvPr>
        </p:nvSpPr>
        <p:spPr>
          <a:xfrm>
            <a:off x="5915025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1" name="文本占位符 2"/>
          <p:cNvSpPr>
            <a:spLocks noGrp="1"/>
          </p:cNvSpPr>
          <p:nvPr>
            <p:ph idx="21" hasCustomPrompt="1"/>
          </p:nvPr>
        </p:nvSpPr>
        <p:spPr>
          <a:xfrm>
            <a:off x="77914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2" name="文本占位符 2"/>
          <p:cNvSpPr>
            <a:spLocks noGrp="1"/>
          </p:cNvSpPr>
          <p:nvPr>
            <p:ph idx="22" hasCustomPrompt="1"/>
          </p:nvPr>
        </p:nvSpPr>
        <p:spPr>
          <a:xfrm>
            <a:off x="96583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 flipH="1">
            <a:off x="0" y="0"/>
            <a:ext cx="12192000" cy="6846849"/>
          </a:xfrm>
          <a:prstGeom prst="rect">
            <a:avLst/>
          </a:prstGeom>
        </p:spPr>
      </p:pic>
      <p:sp>
        <p:nvSpPr>
          <p:cNvPr id="34" name="直角三角形 33"/>
          <p:cNvSpPr/>
          <p:nvPr userDrawn="1"/>
        </p:nvSpPr>
        <p:spPr>
          <a:xfrm flipH="1" flipV="1">
            <a:off x="7175449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15" name="任意多边形 14"/>
          <p:cNvSpPr/>
          <p:nvPr userDrawn="1"/>
        </p:nvSpPr>
        <p:spPr>
          <a:xfrm flipH="1">
            <a:off x="3541496" y="0"/>
            <a:ext cx="8663152" cy="684684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901715" y="2571750"/>
            <a:ext cx="5281665" cy="1260208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谢谢您的观看</a:t>
            </a:r>
            <a:endParaRPr lang="zh-CN" altLang="en-US" dirty="0"/>
          </a:p>
        </p:txBody>
      </p:sp>
      <p:sp>
        <p:nvSpPr>
          <p:cNvPr id="38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45769" y="3905382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9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45769" y="4153753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6096000" y="4710753"/>
            <a:ext cx="2893549" cy="1257301"/>
            <a:chOff x="2855913" y="-477838"/>
            <a:chExt cx="5757862" cy="2501900"/>
          </a:xfrm>
          <a:solidFill>
            <a:schemeClr val="bg1"/>
          </a:solidFill>
        </p:grpSpPr>
        <p:sp>
          <p:nvSpPr>
            <p:cNvPr id="45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6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7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8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</p:grpSp>
      <p:pic>
        <p:nvPicPr>
          <p:cNvPr id="18" name="图片 17" descr="卡通画&#10;&#10;描述已自动生成">
            <a:extLst>
              <a:ext uri="{FF2B5EF4-FFF2-40B4-BE49-F238E27FC236}">
                <a16:creationId xmlns:a16="http://schemas.microsoft.com/office/drawing/2014/main" id="{C1C762AF-B109-4412-843A-8B40C5D91E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547" y="1374508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83"/>
            <a:ext cx="12192000" cy="11966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r>
              <a:rPr lang="en-US" sz="1400">
                <a:solidFill>
                  <a:schemeClr val="bg1"/>
                </a:solidFill>
                <a:cs typeface="HelveticaNeueLT Pro 55 Roman" panose="020B0604020202020204" pitchFamily="34" charset="0"/>
                <a:sym typeface="HelveticaNeueLT Pro 55 Roman" panose="020B0604020202020204" pitchFamily="34" charset="0"/>
              </a:rPr>
              <a:t>v</a:t>
            </a:r>
          </a:p>
        </p:txBody>
      </p:sp>
      <p:sp>
        <p:nvSpPr>
          <p:cNvPr id="34" name="标题 1"/>
          <p:cNvSpPr>
            <a:spLocks noGrp="1"/>
          </p:cNvSpPr>
          <p:nvPr>
            <p:ph type="title" hasCustomPrompt="1"/>
          </p:nvPr>
        </p:nvSpPr>
        <p:spPr>
          <a:xfrm>
            <a:off x="474663" y="2227942"/>
            <a:ext cx="565768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490" y="283"/>
            <a:ext cx="7564510" cy="6857433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396259" y="829185"/>
            <a:ext cx="3726560" cy="30887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+mn-lt"/>
                <a:cs typeface="HelveticaNeueLT Pro 55 Roman" panose="020B0604020202020204" pitchFamily="34" charset="0"/>
              </a:rPr>
              <a:t>Integrated solutions for </a:t>
            </a:r>
            <a:r>
              <a:rPr lang="en-US" sz="1400">
                <a:solidFill>
                  <a:schemeClr val="accent1"/>
                </a:solidFill>
                <a:latin typeface="+mn-lt"/>
                <a:cs typeface="HelveticaNeueLT Pro 55 Roman" panose="020B0604020202020204" pitchFamily="34" charset="0"/>
              </a:rPr>
              <a:t>EDA/TCAD/RadHard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idx="1" hasCustomPrompt="1"/>
          </p:nvPr>
        </p:nvSpPr>
        <p:spPr>
          <a:xfrm>
            <a:off x="463555" y="3093929"/>
            <a:ext cx="5668794" cy="204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7A012C6B-5AF8-4C3B-8385-4FC92493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3" y="478488"/>
            <a:ext cx="1485705" cy="39076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2图2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 userDrawn="1"/>
        </p:nvSpPr>
        <p:spPr>
          <a:xfrm>
            <a:off x="296742" y="4529262"/>
            <a:ext cx="311191" cy="255068"/>
          </a:xfrm>
          <a:custGeom>
            <a:avLst/>
            <a:gdLst>
              <a:gd name="connsiteX0" fmla="*/ 368431 w 488073"/>
              <a:gd name="connsiteY0" fmla="*/ 621 h 533400"/>
              <a:gd name="connsiteX1" fmla="*/ 368431 w 488073"/>
              <a:gd name="connsiteY1" fmla="*/ 19671 h 533400"/>
              <a:gd name="connsiteX2" fmla="*/ 339856 w 488073"/>
              <a:gd name="connsiteY2" fmla="*/ 19671 h 533400"/>
              <a:gd name="connsiteX3" fmla="*/ 339856 w 488073"/>
              <a:gd name="connsiteY3" fmla="*/ 135876 h 533400"/>
              <a:gd name="connsiteX4" fmla="*/ 341761 w 488073"/>
              <a:gd name="connsiteY4" fmla="*/ 145401 h 533400"/>
              <a:gd name="connsiteX5" fmla="*/ 342713 w 488073"/>
              <a:gd name="connsiteY5" fmla="*/ 147306 h 533400"/>
              <a:gd name="connsiteX6" fmla="*/ 483683 w 488073"/>
              <a:gd name="connsiteY6" fmla="*/ 464489 h 533400"/>
              <a:gd name="connsiteX7" fmla="*/ 484636 w 488073"/>
              <a:gd name="connsiteY7" fmla="*/ 509256 h 533400"/>
              <a:gd name="connsiteX8" fmla="*/ 448441 w 488073"/>
              <a:gd name="connsiteY8" fmla="*/ 534021 h 533400"/>
              <a:gd name="connsiteX9" fmla="*/ 448441 w 488073"/>
              <a:gd name="connsiteY9" fmla="*/ 534021 h 533400"/>
              <a:gd name="connsiteX10" fmla="*/ 40771 w 488073"/>
              <a:gd name="connsiteY10" fmla="*/ 534021 h 533400"/>
              <a:gd name="connsiteX11" fmla="*/ 4576 w 488073"/>
              <a:gd name="connsiteY11" fmla="*/ 509256 h 533400"/>
              <a:gd name="connsiteX12" fmla="*/ 5528 w 488073"/>
              <a:gd name="connsiteY12" fmla="*/ 464489 h 533400"/>
              <a:gd name="connsiteX13" fmla="*/ 5528 w 488073"/>
              <a:gd name="connsiteY13" fmla="*/ 464489 h 533400"/>
              <a:gd name="connsiteX14" fmla="*/ 146498 w 488073"/>
              <a:gd name="connsiteY14" fmla="*/ 147306 h 533400"/>
              <a:gd name="connsiteX15" fmla="*/ 149356 w 488073"/>
              <a:gd name="connsiteY15" fmla="*/ 135876 h 533400"/>
              <a:gd name="connsiteX16" fmla="*/ 149356 w 488073"/>
              <a:gd name="connsiteY16" fmla="*/ 135876 h 533400"/>
              <a:gd name="connsiteX17" fmla="*/ 149356 w 488073"/>
              <a:gd name="connsiteY17" fmla="*/ 19671 h 533400"/>
              <a:gd name="connsiteX18" fmla="*/ 120781 w 488073"/>
              <a:gd name="connsiteY18" fmla="*/ 19671 h 533400"/>
              <a:gd name="connsiteX19" fmla="*/ 120781 w 488073"/>
              <a:gd name="connsiteY19" fmla="*/ 621 h 533400"/>
              <a:gd name="connsiteX20" fmla="*/ 368431 w 488073"/>
              <a:gd name="connsiteY20" fmla="*/ 621 h 533400"/>
              <a:gd name="connsiteX21" fmla="*/ 253178 w 488073"/>
              <a:gd name="connsiteY21" fmla="*/ 415911 h 533400"/>
              <a:gd name="connsiteX22" fmla="*/ 250321 w 488073"/>
              <a:gd name="connsiteY22" fmla="*/ 417816 h 533400"/>
              <a:gd name="connsiteX23" fmla="*/ 51248 w 488073"/>
              <a:gd name="connsiteY23" fmla="*/ 409244 h 533400"/>
              <a:gd name="connsiteX24" fmla="*/ 23626 w 488073"/>
              <a:gd name="connsiteY24" fmla="*/ 471156 h 533400"/>
              <a:gd name="connsiteX25" fmla="*/ 22673 w 488073"/>
              <a:gd name="connsiteY25" fmla="*/ 501636 h 533400"/>
              <a:gd name="connsiteX26" fmla="*/ 40771 w 488073"/>
              <a:gd name="connsiteY26" fmla="*/ 514971 h 533400"/>
              <a:gd name="connsiteX27" fmla="*/ 40771 w 488073"/>
              <a:gd name="connsiteY27" fmla="*/ 514971 h 533400"/>
              <a:gd name="connsiteX28" fmla="*/ 447488 w 488073"/>
              <a:gd name="connsiteY28" fmla="*/ 514971 h 533400"/>
              <a:gd name="connsiteX29" fmla="*/ 465586 w 488073"/>
              <a:gd name="connsiteY29" fmla="*/ 502589 h 533400"/>
              <a:gd name="connsiteX30" fmla="*/ 464633 w 488073"/>
              <a:gd name="connsiteY30" fmla="*/ 472109 h 533400"/>
              <a:gd name="connsiteX31" fmla="*/ 464633 w 488073"/>
              <a:gd name="connsiteY31" fmla="*/ 472109 h 533400"/>
              <a:gd name="connsiteX32" fmla="*/ 436058 w 488073"/>
              <a:gd name="connsiteY32" fmla="*/ 408291 h 533400"/>
              <a:gd name="connsiteX33" fmla="*/ 435106 w 488073"/>
              <a:gd name="connsiteY33" fmla="*/ 408291 h 533400"/>
              <a:gd name="connsiteX34" fmla="*/ 253178 w 488073"/>
              <a:gd name="connsiteY34" fmla="*/ 415911 h 533400"/>
              <a:gd name="connsiteX35" fmla="*/ 320806 w 488073"/>
              <a:gd name="connsiteY35" fmla="*/ 19671 h 533400"/>
              <a:gd name="connsiteX36" fmla="*/ 168406 w 488073"/>
              <a:gd name="connsiteY36" fmla="*/ 19671 h 533400"/>
              <a:gd name="connsiteX37" fmla="*/ 168406 w 488073"/>
              <a:gd name="connsiteY37" fmla="*/ 135876 h 533400"/>
              <a:gd name="connsiteX38" fmla="*/ 165548 w 488073"/>
              <a:gd name="connsiteY38" fmla="*/ 153021 h 533400"/>
              <a:gd name="connsiteX39" fmla="*/ 165548 w 488073"/>
              <a:gd name="connsiteY39" fmla="*/ 153021 h 533400"/>
              <a:gd name="connsiteX40" fmla="*/ 164596 w 488073"/>
              <a:gd name="connsiteY40" fmla="*/ 155878 h 533400"/>
              <a:gd name="connsiteX41" fmla="*/ 58868 w 488073"/>
              <a:gd name="connsiteY41" fmla="*/ 392098 h 533400"/>
              <a:gd name="connsiteX42" fmla="*/ 236033 w 488073"/>
              <a:gd name="connsiteY42" fmla="*/ 404481 h 533400"/>
              <a:gd name="connsiteX43" fmla="*/ 238891 w 488073"/>
              <a:gd name="connsiteY43" fmla="*/ 402576 h 533400"/>
              <a:gd name="connsiteX44" fmla="*/ 425581 w 488073"/>
              <a:gd name="connsiteY44" fmla="*/ 382573 h 533400"/>
              <a:gd name="connsiteX45" fmla="*/ 324616 w 488073"/>
              <a:gd name="connsiteY45" fmla="*/ 154926 h 533400"/>
              <a:gd name="connsiteX46" fmla="*/ 320806 w 488073"/>
              <a:gd name="connsiteY46" fmla="*/ 135876 h 533400"/>
              <a:gd name="connsiteX47" fmla="*/ 320806 w 488073"/>
              <a:gd name="connsiteY47" fmla="*/ 135876 h 533400"/>
              <a:gd name="connsiteX48" fmla="*/ 320806 w 488073"/>
              <a:gd name="connsiteY48" fmla="*/ 19671 h 533400"/>
              <a:gd name="connsiteX49" fmla="*/ 306518 w 488073"/>
              <a:gd name="connsiteY49" fmla="*/ 248271 h 533400"/>
              <a:gd name="connsiteX50" fmla="*/ 349381 w 488073"/>
              <a:gd name="connsiteY50" fmla="*/ 291134 h 533400"/>
              <a:gd name="connsiteX51" fmla="*/ 306518 w 488073"/>
              <a:gd name="connsiteY51" fmla="*/ 333996 h 533400"/>
              <a:gd name="connsiteX52" fmla="*/ 263656 w 488073"/>
              <a:gd name="connsiteY52" fmla="*/ 291134 h 533400"/>
              <a:gd name="connsiteX53" fmla="*/ 306518 w 488073"/>
              <a:gd name="connsiteY53" fmla="*/ 248271 h 533400"/>
              <a:gd name="connsiteX54" fmla="*/ 306518 w 488073"/>
              <a:gd name="connsiteY54" fmla="*/ 267321 h 533400"/>
              <a:gd name="connsiteX55" fmla="*/ 282706 w 488073"/>
              <a:gd name="connsiteY55" fmla="*/ 291134 h 533400"/>
              <a:gd name="connsiteX56" fmla="*/ 306518 w 488073"/>
              <a:gd name="connsiteY56" fmla="*/ 314946 h 533400"/>
              <a:gd name="connsiteX57" fmla="*/ 330331 w 488073"/>
              <a:gd name="connsiteY57" fmla="*/ 291134 h 533400"/>
              <a:gd name="connsiteX58" fmla="*/ 306518 w 488073"/>
              <a:gd name="connsiteY58" fmla="*/ 26732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88073" h="533400">
                <a:moveTo>
                  <a:pt x="368431" y="621"/>
                </a:moveTo>
                <a:lnTo>
                  <a:pt x="368431" y="19671"/>
                </a:lnTo>
                <a:lnTo>
                  <a:pt x="339856" y="19671"/>
                </a:lnTo>
                <a:lnTo>
                  <a:pt x="339856" y="135876"/>
                </a:lnTo>
                <a:cubicBezTo>
                  <a:pt x="339856" y="138734"/>
                  <a:pt x="340808" y="142544"/>
                  <a:pt x="341761" y="145401"/>
                </a:cubicBezTo>
                <a:lnTo>
                  <a:pt x="342713" y="147306"/>
                </a:lnTo>
                <a:lnTo>
                  <a:pt x="483683" y="464489"/>
                </a:lnTo>
                <a:cubicBezTo>
                  <a:pt x="490351" y="478776"/>
                  <a:pt x="490351" y="494969"/>
                  <a:pt x="484636" y="509256"/>
                </a:cubicBezTo>
                <a:cubicBezTo>
                  <a:pt x="478921" y="524496"/>
                  <a:pt x="464633" y="534021"/>
                  <a:pt x="448441" y="534021"/>
                </a:cubicBezTo>
                <a:lnTo>
                  <a:pt x="448441" y="534021"/>
                </a:lnTo>
                <a:lnTo>
                  <a:pt x="40771" y="534021"/>
                </a:lnTo>
                <a:cubicBezTo>
                  <a:pt x="24578" y="534021"/>
                  <a:pt x="10291" y="524496"/>
                  <a:pt x="4576" y="509256"/>
                </a:cubicBezTo>
                <a:cubicBezTo>
                  <a:pt x="-1139" y="494969"/>
                  <a:pt x="-187" y="478776"/>
                  <a:pt x="5528" y="464489"/>
                </a:cubicBezTo>
                <a:lnTo>
                  <a:pt x="5528" y="464489"/>
                </a:lnTo>
                <a:lnTo>
                  <a:pt x="146498" y="147306"/>
                </a:lnTo>
                <a:cubicBezTo>
                  <a:pt x="148403" y="143496"/>
                  <a:pt x="149356" y="139686"/>
                  <a:pt x="149356" y="135876"/>
                </a:cubicBezTo>
                <a:lnTo>
                  <a:pt x="149356" y="135876"/>
                </a:lnTo>
                <a:lnTo>
                  <a:pt x="149356" y="19671"/>
                </a:lnTo>
                <a:lnTo>
                  <a:pt x="120781" y="19671"/>
                </a:lnTo>
                <a:lnTo>
                  <a:pt x="120781" y="621"/>
                </a:lnTo>
                <a:lnTo>
                  <a:pt x="368431" y="621"/>
                </a:lnTo>
                <a:close/>
                <a:moveTo>
                  <a:pt x="253178" y="415911"/>
                </a:moveTo>
                <a:lnTo>
                  <a:pt x="250321" y="417816"/>
                </a:lnTo>
                <a:cubicBezTo>
                  <a:pt x="195076" y="456869"/>
                  <a:pt x="119828" y="453059"/>
                  <a:pt x="51248" y="409244"/>
                </a:cubicBezTo>
                <a:lnTo>
                  <a:pt x="23626" y="471156"/>
                </a:lnTo>
                <a:cubicBezTo>
                  <a:pt x="19816" y="480681"/>
                  <a:pt x="18863" y="491159"/>
                  <a:pt x="22673" y="501636"/>
                </a:cubicBezTo>
                <a:cubicBezTo>
                  <a:pt x="25531" y="510209"/>
                  <a:pt x="33151" y="514971"/>
                  <a:pt x="40771" y="514971"/>
                </a:cubicBezTo>
                <a:lnTo>
                  <a:pt x="40771" y="514971"/>
                </a:lnTo>
                <a:lnTo>
                  <a:pt x="447488" y="514971"/>
                </a:lnTo>
                <a:cubicBezTo>
                  <a:pt x="456061" y="514971"/>
                  <a:pt x="462728" y="510209"/>
                  <a:pt x="465586" y="502589"/>
                </a:cubicBezTo>
                <a:cubicBezTo>
                  <a:pt x="469396" y="493064"/>
                  <a:pt x="469396" y="481634"/>
                  <a:pt x="464633" y="472109"/>
                </a:cubicBezTo>
                <a:lnTo>
                  <a:pt x="464633" y="472109"/>
                </a:lnTo>
                <a:lnTo>
                  <a:pt x="436058" y="408291"/>
                </a:lnTo>
                <a:lnTo>
                  <a:pt x="435106" y="408291"/>
                </a:lnTo>
                <a:cubicBezTo>
                  <a:pt x="375098" y="378764"/>
                  <a:pt x="302708" y="382573"/>
                  <a:pt x="253178" y="415911"/>
                </a:cubicBezTo>
                <a:close/>
                <a:moveTo>
                  <a:pt x="320806" y="19671"/>
                </a:moveTo>
                <a:lnTo>
                  <a:pt x="168406" y="19671"/>
                </a:lnTo>
                <a:lnTo>
                  <a:pt x="168406" y="135876"/>
                </a:lnTo>
                <a:cubicBezTo>
                  <a:pt x="168406" y="141591"/>
                  <a:pt x="167453" y="147306"/>
                  <a:pt x="165548" y="153021"/>
                </a:cubicBezTo>
                <a:lnTo>
                  <a:pt x="165548" y="153021"/>
                </a:lnTo>
                <a:lnTo>
                  <a:pt x="164596" y="155878"/>
                </a:lnTo>
                <a:lnTo>
                  <a:pt x="58868" y="392098"/>
                </a:lnTo>
                <a:cubicBezTo>
                  <a:pt x="120781" y="432103"/>
                  <a:pt x="187456" y="436866"/>
                  <a:pt x="236033" y="404481"/>
                </a:cubicBezTo>
                <a:lnTo>
                  <a:pt x="238891" y="402576"/>
                </a:lnTo>
                <a:cubicBezTo>
                  <a:pt x="290326" y="366381"/>
                  <a:pt x="361763" y="359714"/>
                  <a:pt x="425581" y="382573"/>
                </a:cubicBezTo>
                <a:lnTo>
                  <a:pt x="324616" y="154926"/>
                </a:lnTo>
                <a:cubicBezTo>
                  <a:pt x="321758" y="149211"/>
                  <a:pt x="320806" y="142544"/>
                  <a:pt x="320806" y="135876"/>
                </a:cubicBezTo>
                <a:lnTo>
                  <a:pt x="320806" y="135876"/>
                </a:lnTo>
                <a:lnTo>
                  <a:pt x="320806" y="19671"/>
                </a:lnTo>
                <a:close/>
                <a:moveTo>
                  <a:pt x="306518" y="248271"/>
                </a:moveTo>
                <a:cubicBezTo>
                  <a:pt x="330331" y="248271"/>
                  <a:pt x="349381" y="267321"/>
                  <a:pt x="349381" y="291134"/>
                </a:cubicBezTo>
                <a:cubicBezTo>
                  <a:pt x="349381" y="314946"/>
                  <a:pt x="330331" y="333996"/>
                  <a:pt x="306518" y="333996"/>
                </a:cubicBezTo>
                <a:cubicBezTo>
                  <a:pt x="282706" y="333996"/>
                  <a:pt x="263656" y="314946"/>
                  <a:pt x="263656" y="291134"/>
                </a:cubicBezTo>
                <a:cubicBezTo>
                  <a:pt x="263656" y="267321"/>
                  <a:pt x="282706" y="248271"/>
                  <a:pt x="306518" y="248271"/>
                </a:cubicBezTo>
                <a:close/>
                <a:moveTo>
                  <a:pt x="306518" y="267321"/>
                </a:moveTo>
                <a:cubicBezTo>
                  <a:pt x="293183" y="267321"/>
                  <a:pt x="282706" y="277798"/>
                  <a:pt x="282706" y="291134"/>
                </a:cubicBezTo>
                <a:cubicBezTo>
                  <a:pt x="282706" y="304469"/>
                  <a:pt x="293183" y="314946"/>
                  <a:pt x="306518" y="314946"/>
                </a:cubicBezTo>
                <a:cubicBezTo>
                  <a:pt x="319853" y="314946"/>
                  <a:pt x="330331" y="304469"/>
                  <a:pt x="330331" y="291134"/>
                </a:cubicBezTo>
                <a:cubicBezTo>
                  <a:pt x="330331" y="277798"/>
                  <a:pt x="319853" y="267321"/>
                  <a:pt x="306518" y="26732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15"/>
          <p:cNvSpPr/>
          <p:nvPr userDrawn="1"/>
        </p:nvSpPr>
        <p:spPr>
          <a:xfrm>
            <a:off x="6413335" y="4532978"/>
            <a:ext cx="331621" cy="248716"/>
          </a:xfrm>
          <a:custGeom>
            <a:avLst/>
            <a:gdLst>
              <a:gd name="connsiteX0" fmla="*/ 266700 w 533400"/>
              <a:gd name="connsiteY0" fmla="*/ 285750 h 533400"/>
              <a:gd name="connsiteX1" fmla="*/ 409575 w 533400"/>
              <a:gd name="connsiteY1" fmla="*/ 142875 h 533400"/>
              <a:gd name="connsiteX2" fmla="*/ 266700 w 533400"/>
              <a:gd name="connsiteY2" fmla="*/ 0 h 533400"/>
              <a:gd name="connsiteX3" fmla="*/ 123825 w 533400"/>
              <a:gd name="connsiteY3" fmla="*/ 142875 h 533400"/>
              <a:gd name="connsiteX4" fmla="*/ 266700 w 533400"/>
              <a:gd name="connsiteY4" fmla="*/ 285750 h 533400"/>
              <a:gd name="connsiteX5" fmla="*/ 266700 w 533400"/>
              <a:gd name="connsiteY5" fmla="*/ 19050 h 533400"/>
              <a:gd name="connsiteX6" fmla="*/ 390525 w 533400"/>
              <a:gd name="connsiteY6" fmla="*/ 142875 h 533400"/>
              <a:gd name="connsiteX7" fmla="*/ 266700 w 533400"/>
              <a:gd name="connsiteY7" fmla="*/ 266700 h 533400"/>
              <a:gd name="connsiteX8" fmla="*/ 142875 w 533400"/>
              <a:gd name="connsiteY8" fmla="*/ 142875 h 533400"/>
              <a:gd name="connsiteX9" fmla="*/ 266700 w 533400"/>
              <a:gd name="connsiteY9" fmla="*/ 19050 h 533400"/>
              <a:gd name="connsiteX10" fmla="*/ 419100 w 533400"/>
              <a:gd name="connsiteY10" fmla="*/ 333375 h 533400"/>
              <a:gd name="connsiteX11" fmla="*/ 114300 w 533400"/>
              <a:gd name="connsiteY11" fmla="*/ 333375 h 533400"/>
              <a:gd name="connsiteX12" fmla="*/ 0 w 533400"/>
              <a:gd name="connsiteY12" fmla="*/ 447675 h 533400"/>
              <a:gd name="connsiteX13" fmla="*/ 0 w 533400"/>
              <a:gd name="connsiteY13" fmla="*/ 533400 h 533400"/>
              <a:gd name="connsiteX14" fmla="*/ 19050 w 533400"/>
              <a:gd name="connsiteY14" fmla="*/ 533400 h 533400"/>
              <a:gd name="connsiteX15" fmla="*/ 19050 w 533400"/>
              <a:gd name="connsiteY15" fmla="*/ 447675 h 533400"/>
              <a:gd name="connsiteX16" fmla="*/ 114300 w 533400"/>
              <a:gd name="connsiteY16" fmla="*/ 352425 h 533400"/>
              <a:gd name="connsiteX17" fmla="*/ 419100 w 533400"/>
              <a:gd name="connsiteY17" fmla="*/ 352425 h 533400"/>
              <a:gd name="connsiteX18" fmla="*/ 514350 w 533400"/>
              <a:gd name="connsiteY18" fmla="*/ 447675 h 533400"/>
              <a:gd name="connsiteX19" fmla="*/ 514350 w 533400"/>
              <a:gd name="connsiteY19" fmla="*/ 533400 h 533400"/>
              <a:gd name="connsiteX20" fmla="*/ 533400 w 533400"/>
              <a:gd name="connsiteY20" fmla="*/ 533400 h 533400"/>
              <a:gd name="connsiteX21" fmla="*/ 533400 w 533400"/>
              <a:gd name="connsiteY21" fmla="*/ 447675 h 533400"/>
              <a:gd name="connsiteX22" fmla="*/ 419100 w 533400"/>
              <a:gd name="connsiteY22" fmla="*/ 333375 h 533400"/>
              <a:gd name="connsiteX23" fmla="*/ 342900 w 533400"/>
              <a:gd name="connsiteY23" fmla="*/ 466725 h 533400"/>
              <a:gd name="connsiteX24" fmla="*/ 457200 w 533400"/>
              <a:gd name="connsiteY24" fmla="*/ 466725 h 533400"/>
              <a:gd name="connsiteX25" fmla="*/ 457200 w 533400"/>
              <a:gd name="connsiteY25" fmla="*/ 447675 h 533400"/>
              <a:gd name="connsiteX26" fmla="*/ 342900 w 533400"/>
              <a:gd name="connsiteY26" fmla="*/ 447675 h 533400"/>
              <a:gd name="connsiteX27" fmla="*/ 342900 w 533400"/>
              <a:gd name="connsiteY27" fmla="*/ 466725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3400" h="533400">
                <a:moveTo>
                  <a:pt x="266700" y="285750"/>
                </a:moveTo>
                <a:cubicBezTo>
                  <a:pt x="345758" y="285750"/>
                  <a:pt x="409575" y="221933"/>
                  <a:pt x="409575" y="142875"/>
                </a:cubicBezTo>
                <a:cubicBezTo>
                  <a:pt x="409575" y="63818"/>
                  <a:pt x="345758" y="0"/>
                  <a:pt x="266700" y="0"/>
                </a:cubicBezTo>
                <a:cubicBezTo>
                  <a:pt x="187643" y="0"/>
                  <a:pt x="123825" y="63818"/>
                  <a:pt x="123825" y="142875"/>
                </a:cubicBezTo>
                <a:cubicBezTo>
                  <a:pt x="123825" y="221933"/>
                  <a:pt x="187643" y="285750"/>
                  <a:pt x="266700" y="285750"/>
                </a:cubicBezTo>
                <a:close/>
                <a:moveTo>
                  <a:pt x="266700" y="19050"/>
                </a:moveTo>
                <a:cubicBezTo>
                  <a:pt x="335280" y="19050"/>
                  <a:pt x="390525" y="74295"/>
                  <a:pt x="390525" y="142875"/>
                </a:cubicBezTo>
                <a:cubicBezTo>
                  <a:pt x="390525" y="211455"/>
                  <a:pt x="335280" y="266700"/>
                  <a:pt x="266700" y="266700"/>
                </a:cubicBezTo>
                <a:cubicBezTo>
                  <a:pt x="198120" y="266700"/>
                  <a:pt x="142875" y="211455"/>
                  <a:pt x="142875" y="142875"/>
                </a:cubicBezTo>
                <a:cubicBezTo>
                  <a:pt x="142875" y="74295"/>
                  <a:pt x="198120" y="19050"/>
                  <a:pt x="266700" y="19050"/>
                </a:cubicBezTo>
                <a:close/>
                <a:moveTo>
                  <a:pt x="419100" y="333375"/>
                </a:moveTo>
                <a:lnTo>
                  <a:pt x="114300" y="333375"/>
                </a:lnTo>
                <a:cubicBezTo>
                  <a:pt x="51435" y="333375"/>
                  <a:pt x="0" y="384810"/>
                  <a:pt x="0" y="447675"/>
                </a:cubicBezTo>
                <a:lnTo>
                  <a:pt x="0" y="533400"/>
                </a:lnTo>
                <a:lnTo>
                  <a:pt x="19050" y="533400"/>
                </a:lnTo>
                <a:lnTo>
                  <a:pt x="19050" y="447675"/>
                </a:lnTo>
                <a:cubicBezTo>
                  <a:pt x="19050" y="395288"/>
                  <a:pt x="61913" y="352425"/>
                  <a:pt x="114300" y="352425"/>
                </a:cubicBezTo>
                <a:lnTo>
                  <a:pt x="419100" y="352425"/>
                </a:lnTo>
                <a:cubicBezTo>
                  <a:pt x="471488" y="352425"/>
                  <a:pt x="514350" y="395288"/>
                  <a:pt x="514350" y="447675"/>
                </a:cubicBezTo>
                <a:lnTo>
                  <a:pt x="514350" y="533400"/>
                </a:lnTo>
                <a:lnTo>
                  <a:pt x="533400" y="533400"/>
                </a:lnTo>
                <a:lnTo>
                  <a:pt x="533400" y="447675"/>
                </a:lnTo>
                <a:cubicBezTo>
                  <a:pt x="533400" y="384810"/>
                  <a:pt x="481965" y="333375"/>
                  <a:pt x="419100" y="333375"/>
                </a:cubicBezTo>
                <a:close/>
                <a:moveTo>
                  <a:pt x="342900" y="466725"/>
                </a:moveTo>
                <a:lnTo>
                  <a:pt x="457200" y="466725"/>
                </a:lnTo>
                <a:lnTo>
                  <a:pt x="457200" y="447675"/>
                </a:lnTo>
                <a:lnTo>
                  <a:pt x="342900" y="447675"/>
                </a:lnTo>
                <a:lnTo>
                  <a:pt x="342900" y="46672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559973" y="1443131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298469" y="1443130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559975" y="5149456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6298469" y="5154075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3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100" y="1373496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6199593" y="1373494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749052" y="4525813"/>
            <a:ext cx="5215465" cy="119855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211545" y="4525813"/>
            <a:ext cx="5215465" cy="119855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1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749047" y="1664411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097" y="3909419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0546" y="1661980"/>
            <a:ext cx="5239375" cy="410061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2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098138" y="1554521"/>
            <a:ext cx="5054567" cy="219353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098140" y="3921616"/>
            <a:ext cx="5074692" cy="219909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6325176" y="1554514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6331336" y="3927589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两组-2小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566367" y="1778433"/>
            <a:ext cx="4170949" cy="42149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555128" y="1774525"/>
            <a:ext cx="4170949" cy="605143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9631" y="1747630"/>
            <a:ext cx="4170949" cy="425247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               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59631" y="1774525"/>
            <a:ext cx="4170949" cy="605143"/>
          </a:xfrm>
          <a:prstGeom prst="rect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054329" y="1880650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1604708" y="1868949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573803" y="2482533"/>
            <a:ext cx="4139704" cy="32005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5981752" y="2482531"/>
            <a:ext cx="4139704" cy="32005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 dirty="0"/>
              <a:t>单击此处</a:t>
            </a:r>
            <a:r>
              <a:rPr lang="zh-CN" altLang="en-US"/>
              <a:t>编辑母版题</a:t>
            </a:r>
            <a:r>
              <a:rPr lang="zh-CN" altLang="en-US" dirty="0"/>
              <a:t>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3554" y="1124465"/>
            <a:ext cx="10388533" cy="4017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324457"/>
            <a:ext cx="375139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5138" y="324457"/>
            <a:ext cx="88416" cy="462305"/>
          </a:xfrm>
          <a:prstGeom prst="rect">
            <a:avLst/>
          </a:prstGeom>
          <a:solidFill>
            <a:srgbClr val="D75D6B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974504" y="324456"/>
            <a:ext cx="217495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892112" y="324457"/>
            <a:ext cx="88416" cy="462305"/>
          </a:xfrm>
          <a:prstGeom prst="rect">
            <a:avLst/>
          </a:prstGeom>
          <a:solidFill>
            <a:schemeClr val="accent1">
              <a:alpha val="67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62CDA3D2-6B2A-4A07-8C03-FC616913C93C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140" y="375766"/>
            <a:ext cx="1410499" cy="37098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200" b="1" kern="1200" spc="0" baseline="0" dirty="0" smtClean="0">
          <a:solidFill>
            <a:schemeClr val="tx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"/>
        </a:spcBef>
        <a:buFontTx/>
        <a:buNone/>
        <a:defRPr sz="1800" kern="1200">
          <a:solidFill>
            <a:schemeClr val="accent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  <a:lvl2pPr marL="252095" indent="-228600" algn="l" defTabSz="914400" rtl="0" eaLnBrk="1" latinLnBrk="0" hangingPunct="1">
        <a:lnSpc>
          <a:spcPct val="120000"/>
        </a:lnSpc>
        <a:spcBef>
          <a:spcPts val="1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2pPr>
      <a:lvl3pPr marL="4318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2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3pPr>
      <a:lvl4pPr marL="6477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1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4pPr>
      <a:lvl5pPr marL="791845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0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734062" y="3728729"/>
            <a:ext cx="4847080" cy="6771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1415886" y="2468521"/>
            <a:ext cx="4904629" cy="1260208"/>
          </a:xfrm>
        </p:spPr>
        <p:txBody>
          <a:bodyPr/>
          <a:lstStyle/>
          <a:p>
            <a:r>
              <a:rPr lang="en-US" dirty="0"/>
              <a:t>4163 </a:t>
            </a:r>
            <a:r>
              <a:rPr lang="zh-CN" altLang="en-US" dirty="0"/>
              <a:t>使用过程遇到的</a:t>
            </a:r>
            <a:r>
              <a:rPr lang="en-US" altLang="zh-CN" dirty="0"/>
              <a:t>issue</a:t>
            </a:r>
            <a:endParaRPr 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Onezhenji	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2022.12.27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2</a:t>
            </a:fld>
            <a:endParaRPr lang="zh-CN" altLang="en-US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F23529DF-3639-40F0-AF10-F6BCD2A5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4163 sequence loop error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3967762-3FC2-4002-A9D8-BF21DE664E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8340"/>
            <a:ext cx="11740386" cy="349408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EEB9FB4-60AE-4438-9119-C0426415BE7A}"/>
              </a:ext>
            </a:extLst>
          </p:cNvPr>
          <p:cNvSpPr txBox="1"/>
          <p:nvPr/>
        </p:nvSpPr>
        <p:spPr>
          <a:xfrm>
            <a:off x="474662" y="4630994"/>
            <a:ext cx="9802014" cy="185870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现象描述：报错“</a:t>
            </a:r>
            <a:r>
              <a:rPr lang="en-US" altLang="zh-CN" sz="1400" dirty="0">
                <a:latin typeface="+mn-ea"/>
              </a:rPr>
              <a:t>internal Hardware Error</a:t>
            </a:r>
            <a:r>
              <a:rPr lang="zh-CN" altLang="en-US" sz="1400" dirty="0">
                <a:latin typeface="+mn-ea"/>
              </a:rPr>
              <a:t>”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1400" dirty="0">
                <a:latin typeface="+mn-ea"/>
              </a:rPr>
              <a:t>断路情况下</a:t>
            </a:r>
            <a:r>
              <a:rPr lang="en-US" altLang="zh-CN" sz="1400" dirty="0">
                <a:latin typeface="+mn-ea"/>
              </a:rPr>
              <a:t>(PXIe4163</a:t>
            </a:r>
            <a:r>
              <a:rPr lang="zh-CN" altLang="en-US" sz="1400" dirty="0">
                <a:latin typeface="+mn-ea"/>
              </a:rPr>
              <a:t>接</a:t>
            </a:r>
            <a:r>
              <a:rPr lang="en-US" altLang="zh-CN" sz="1400" dirty="0" err="1">
                <a:latin typeface="+mn-ea"/>
              </a:rPr>
              <a:t>Dsub</a:t>
            </a:r>
            <a:r>
              <a:rPr lang="zh-CN" altLang="en-US" sz="1400" dirty="0">
                <a:latin typeface="+mn-ea"/>
              </a:rPr>
              <a:t>线，但是线缆另一头不接任何东西</a:t>
            </a:r>
            <a:r>
              <a:rPr lang="en-US" altLang="zh-CN" sz="1400" dirty="0">
                <a:latin typeface="+mn-ea"/>
              </a:rPr>
              <a:t>)</a:t>
            </a:r>
            <a:r>
              <a:rPr lang="zh-CN" altLang="en-US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en-US" altLang="zh-CN" sz="1400" dirty="0">
                <a:latin typeface="+mn-ea"/>
              </a:rPr>
              <a:t>local sense</a:t>
            </a:r>
            <a:r>
              <a:rPr lang="zh-CN" altLang="en-US" sz="1400" dirty="0">
                <a:latin typeface="+mn-ea"/>
              </a:rPr>
              <a:t>模式连续跑</a:t>
            </a:r>
            <a:r>
              <a:rPr lang="en-US" altLang="zh-CN" sz="1400" dirty="0">
                <a:latin typeface="+mn-ea"/>
              </a:rPr>
              <a:t>voltage sequence</a:t>
            </a:r>
            <a:r>
              <a:rPr lang="zh-CN" altLang="en-US" sz="1400" dirty="0">
                <a:latin typeface="+mn-ea"/>
              </a:rPr>
              <a:t>，一段时间后报错；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1400" dirty="0">
                <a:latin typeface="+mn-ea"/>
              </a:rPr>
              <a:t>该现象可以复现，测试了两次，两次均报错；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1400" dirty="0">
                <a:latin typeface="+mn-ea"/>
              </a:rPr>
              <a:t>每次</a:t>
            </a:r>
            <a:r>
              <a:rPr lang="en-US" altLang="zh-CN" sz="1400" dirty="0">
                <a:latin typeface="+mn-ea"/>
              </a:rPr>
              <a:t>run sequence</a:t>
            </a:r>
            <a:r>
              <a:rPr lang="zh-CN" altLang="en-US" sz="1400" dirty="0">
                <a:latin typeface="+mn-ea"/>
              </a:rPr>
              <a:t>，设置了</a:t>
            </a:r>
            <a:r>
              <a:rPr lang="en-US" altLang="zh-CN" sz="1400" dirty="0">
                <a:latin typeface="+mn-ea"/>
              </a:rPr>
              <a:t>1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master channel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3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slave channel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trigger</a:t>
            </a:r>
            <a:r>
              <a:rPr lang="zh-CN" altLang="en-US" sz="1400" dirty="0">
                <a:latin typeface="+mn-ea"/>
              </a:rPr>
              <a:t>的设置情况是</a:t>
            </a:r>
            <a:r>
              <a:rPr lang="en-US" altLang="zh-CN" sz="1400" dirty="0">
                <a:latin typeface="+mn-ea"/>
              </a:rPr>
              <a:t>slave channels</a:t>
            </a:r>
            <a:r>
              <a:rPr lang="zh-CN" altLang="en-US" sz="1400" dirty="0">
                <a:latin typeface="+mn-ea"/>
              </a:rPr>
              <a:t>接收</a:t>
            </a:r>
            <a:r>
              <a:rPr lang="en-US" altLang="zh-CN" sz="1400" dirty="0">
                <a:latin typeface="+mn-ea"/>
              </a:rPr>
              <a:t>master</a:t>
            </a:r>
            <a:r>
              <a:rPr lang="zh-CN" altLang="en-US" sz="1400" dirty="0">
                <a:latin typeface="+mn-ea"/>
              </a:rPr>
              <a:t>的</a:t>
            </a:r>
            <a:r>
              <a:rPr lang="en-US" altLang="zh-CN" sz="1400" dirty="0">
                <a:latin typeface="+mn-ea"/>
              </a:rPr>
              <a:t>source trigger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slave</a:t>
            </a:r>
            <a:r>
              <a:rPr lang="zh-CN" altLang="en-US" sz="1400" dirty="0">
                <a:latin typeface="+mn-ea"/>
              </a:rPr>
              <a:t> </a:t>
            </a:r>
            <a:r>
              <a:rPr lang="en-US" altLang="zh-CN" sz="1400" dirty="0">
                <a:latin typeface="+mn-ea"/>
              </a:rPr>
              <a:t>channels</a:t>
            </a:r>
            <a:r>
              <a:rPr lang="zh-CN" altLang="en-US" sz="1400" dirty="0">
                <a:latin typeface="+mn-ea"/>
              </a:rPr>
              <a:t>的测量</a:t>
            </a:r>
            <a:r>
              <a:rPr lang="en-US" altLang="zh-CN" sz="1400" dirty="0">
                <a:latin typeface="+mn-ea"/>
              </a:rPr>
              <a:t>trigger</a:t>
            </a:r>
            <a:r>
              <a:rPr lang="zh-CN" altLang="en-US" sz="1400" dirty="0">
                <a:latin typeface="+mn-ea"/>
              </a:rPr>
              <a:t>来自于</a:t>
            </a:r>
            <a:r>
              <a:rPr lang="en-US" altLang="zh-CN" sz="1400" dirty="0">
                <a:latin typeface="+mn-ea"/>
              </a:rPr>
              <a:t>master channel</a:t>
            </a:r>
            <a:r>
              <a:rPr lang="zh-CN" altLang="en-US" sz="1400" dirty="0">
                <a:latin typeface="+mn-ea"/>
              </a:rPr>
              <a:t>的</a:t>
            </a:r>
            <a:r>
              <a:rPr lang="en-US" altLang="zh-CN" sz="1400" dirty="0">
                <a:latin typeface="+mn-ea"/>
              </a:rPr>
              <a:t>source complete event.</a:t>
            </a: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1400" dirty="0">
                <a:latin typeface="+mn-ea"/>
              </a:rPr>
              <a:t>从报错信息来看，似乎都是</a:t>
            </a:r>
            <a:r>
              <a:rPr lang="en-US" altLang="zh-CN" sz="1400" dirty="0">
                <a:latin typeface="+mn-ea"/>
              </a:rPr>
              <a:t>slave</a:t>
            </a:r>
            <a:r>
              <a:rPr lang="zh-CN" altLang="en-US" sz="1400" dirty="0">
                <a:latin typeface="+mn-ea"/>
              </a:rPr>
              <a:t>出错。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3</a:t>
            </a:fld>
            <a:endParaRPr lang="zh-CN" altLang="en-US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F23529DF-3639-40F0-AF10-F6BCD2A5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4163 sequence loop error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62CFB0-BE2D-4AB0-A91E-6345FA533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365" y="159695"/>
            <a:ext cx="10584973" cy="6741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208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4</a:t>
            </a:fld>
            <a:endParaRPr lang="zh-CN" altLang="en-US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F23529DF-3639-40F0-AF10-F6BCD2A5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4163 sequence timeout issue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CAD067E-6D02-401C-BA31-1947ED815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1870"/>
            <a:ext cx="12192000" cy="456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78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5</a:t>
            </a:fld>
            <a:endParaRPr lang="zh-CN" altLang="en-US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F23529DF-3639-40F0-AF10-F6BCD2A5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4163 sequence timeout issue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311414B5-8BCA-4DE9-864B-6F9A9786105C}"/>
              </a:ext>
            </a:extLst>
          </p:cNvPr>
          <p:cNvSpPr txBox="1"/>
          <p:nvPr/>
        </p:nvSpPr>
        <p:spPr>
          <a:xfrm>
            <a:off x="790514" y="1506721"/>
            <a:ext cx="7403690" cy="313017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现象描述：跑</a:t>
            </a:r>
            <a:r>
              <a:rPr lang="en-US" altLang="zh-CN" sz="1400" dirty="0">
                <a:latin typeface="+mn-ea"/>
              </a:rPr>
              <a:t>voltage sequence loop</a:t>
            </a:r>
            <a:r>
              <a:rPr lang="zh-CN" altLang="en-US" sz="1400" dirty="0">
                <a:latin typeface="+mn-ea"/>
              </a:rPr>
              <a:t>一段时间后报超时错误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en-US" altLang="zh-CN" sz="1400" dirty="0">
                <a:latin typeface="+mn-ea"/>
              </a:rPr>
              <a:t>PXIe4163 </a:t>
            </a:r>
            <a:r>
              <a:rPr lang="zh-CN" altLang="en-US" sz="1400" dirty="0">
                <a:latin typeface="+mn-ea"/>
              </a:rPr>
              <a:t>连接</a:t>
            </a:r>
            <a:r>
              <a:rPr lang="en-US" altLang="zh-CN" sz="1400" dirty="0">
                <a:latin typeface="+mn-ea"/>
              </a:rPr>
              <a:t>DUT</a:t>
            </a:r>
            <a:r>
              <a:rPr lang="zh-CN" altLang="en-US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en-US" altLang="zh-CN" sz="1400" dirty="0">
                <a:latin typeface="+mn-ea"/>
              </a:rPr>
              <a:t>Local sense</a:t>
            </a:r>
            <a:r>
              <a:rPr lang="zh-CN" altLang="en-US" sz="1400" dirty="0">
                <a:latin typeface="+mn-ea"/>
              </a:rPr>
              <a:t>模式下连续跑</a:t>
            </a:r>
            <a:r>
              <a:rPr lang="en-US" altLang="zh-CN" sz="1400" dirty="0">
                <a:latin typeface="+mn-ea"/>
              </a:rPr>
              <a:t>voltage sequence</a:t>
            </a:r>
            <a:r>
              <a:rPr lang="zh-CN" altLang="en-US" sz="1400" dirty="0">
                <a:latin typeface="+mn-ea"/>
              </a:rPr>
              <a:t>，一段时间后报超时错误；</a:t>
            </a: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1400" dirty="0">
                <a:latin typeface="+mn-ea"/>
              </a:rPr>
              <a:t>此错误经测试，</a:t>
            </a:r>
            <a:r>
              <a:rPr lang="en-US" altLang="zh-CN" sz="1400" dirty="0">
                <a:latin typeface="+mn-ea"/>
              </a:rPr>
              <a:t>100%</a:t>
            </a:r>
            <a:r>
              <a:rPr lang="zh-CN" altLang="en-US" sz="1400" dirty="0">
                <a:latin typeface="+mn-ea"/>
              </a:rPr>
              <a:t>出现；</a:t>
            </a:r>
            <a:endParaRPr lang="en-US" altLang="zh-CN" sz="1400" dirty="0">
              <a:latin typeface="+mn-ea"/>
            </a:endParaRPr>
          </a:p>
          <a:p>
            <a:pPr marL="364490" indent="-342900">
              <a:lnSpc>
                <a:spcPct val="120000"/>
              </a:lnSpc>
              <a:spcBef>
                <a:spcPts val="100"/>
              </a:spcBef>
              <a:buFontTx/>
              <a:buAutoNum type="arabicPeriod"/>
            </a:pPr>
            <a:r>
              <a:rPr lang="zh-CN" altLang="en-US" sz="1400" dirty="0">
                <a:latin typeface="+mn-ea"/>
              </a:rPr>
              <a:t>每次</a:t>
            </a:r>
            <a:r>
              <a:rPr lang="en-US" altLang="zh-CN" sz="1400" dirty="0">
                <a:latin typeface="+mn-ea"/>
              </a:rPr>
              <a:t>run sequence</a:t>
            </a:r>
            <a:r>
              <a:rPr lang="zh-CN" altLang="en-US" sz="1400" dirty="0">
                <a:latin typeface="+mn-ea"/>
              </a:rPr>
              <a:t>，设置了</a:t>
            </a:r>
            <a:r>
              <a:rPr lang="en-US" altLang="zh-CN" sz="1400" dirty="0">
                <a:latin typeface="+mn-ea"/>
              </a:rPr>
              <a:t>1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master channel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3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slave channel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trigger</a:t>
            </a:r>
            <a:r>
              <a:rPr lang="zh-CN" altLang="en-US" sz="1400" dirty="0">
                <a:latin typeface="+mn-ea"/>
              </a:rPr>
              <a:t>的设置情况是</a:t>
            </a:r>
            <a:r>
              <a:rPr lang="en-US" altLang="zh-CN" sz="1400" dirty="0">
                <a:latin typeface="+mn-ea"/>
              </a:rPr>
              <a:t>slave channels</a:t>
            </a:r>
            <a:r>
              <a:rPr lang="zh-CN" altLang="en-US" sz="1400" dirty="0">
                <a:latin typeface="+mn-ea"/>
              </a:rPr>
              <a:t>接收</a:t>
            </a:r>
            <a:r>
              <a:rPr lang="en-US" altLang="zh-CN" sz="1400" dirty="0">
                <a:latin typeface="+mn-ea"/>
              </a:rPr>
              <a:t>master</a:t>
            </a:r>
            <a:r>
              <a:rPr lang="zh-CN" altLang="en-US" sz="1400" dirty="0">
                <a:latin typeface="+mn-ea"/>
              </a:rPr>
              <a:t>的</a:t>
            </a:r>
            <a:r>
              <a:rPr lang="en-US" altLang="zh-CN" sz="1400" dirty="0">
                <a:latin typeface="+mn-ea"/>
              </a:rPr>
              <a:t>source trigger</a:t>
            </a:r>
            <a:r>
              <a:rPr lang="zh-CN" altLang="en-US" sz="1400" dirty="0">
                <a:latin typeface="+mn-ea"/>
              </a:rPr>
              <a:t>，</a:t>
            </a:r>
            <a:r>
              <a:rPr lang="en-US" altLang="zh-CN" sz="1400" dirty="0">
                <a:latin typeface="+mn-ea"/>
              </a:rPr>
              <a:t>slave</a:t>
            </a:r>
            <a:r>
              <a:rPr lang="zh-CN" altLang="en-US" sz="1400" dirty="0">
                <a:latin typeface="+mn-ea"/>
              </a:rPr>
              <a:t> </a:t>
            </a:r>
            <a:r>
              <a:rPr lang="en-US" altLang="zh-CN" sz="1400" dirty="0">
                <a:latin typeface="+mn-ea"/>
              </a:rPr>
              <a:t>channels</a:t>
            </a:r>
            <a:r>
              <a:rPr lang="zh-CN" altLang="en-US" sz="1400" dirty="0">
                <a:latin typeface="+mn-ea"/>
              </a:rPr>
              <a:t>的测量</a:t>
            </a:r>
            <a:r>
              <a:rPr lang="en-US" altLang="zh-CN" sz="1400" dirty="0">
                <a:latin typeface="+mn-ea"/>
              </a:rPr>
              <a:t>trigger</a:t>
            </a:r>
            <a:r>
              <a:rPr lang="zh-CN" altLang="en-US" sz="1400" dirty="0">
                <a:latin typeface="+mn-ea"/>
              </a:rPr>
              <a:t>来自于</a:t>
            </a:r>
            <a:r>
              <a:rPr lang="en-US" altLang="zh-CN" sz="1400" dirty="0">
                <a:latin typeface="+mn-ea"/>
              </a:rPr>
              <a:t>master channel</a:t>
            </a:r>
            <a:r>
              <a:rPr lang="zh-CN" altLang="en-US" sz="1400" dirty="0">
                <a:latin typeface="+mn-ea"/>
              </a:rPr>
              <a:t>的</a:t>
            </a:r>
            <a:r>
              <a:rPr lang="en-US" altLang="zh-CN" sz="1400" dirty="0">
                <a:latin typeface="+mn-ea"/>
              </a:rPr>
              <a:t>source complete event.</a:t>
            </a:r>
          </a:p>
          <a:p>
            <a:pPr marL="364490" indent="-342900">
              <a:lnSpc>
                <a:spcPct val="120000"/>
              </a:lnSpc>
              <a:spcBef>
                <a:spcPts val="100"/>
              </a:spcBef>
              <a:buFontTx/>
              <a:buAutoNum type="arabicPeriod"/>
            </a:pPr>
            <a:r>
              <a:rPr lang="zh-CN" altLang="en-US" sz="1400" dirty="0">
                <a:latin typeface="+mn-ea"/>
              </a:rPr>
              <a:t>出错的似乎都是</a:t>
            </a:r>
            <a:r>
              <a:rPr lang="en-US" altLang="zh-CN" sz="1400" dirty="0">
                <a:latin typeface="+mn-ea"/>
              </a:rPr>
              <a:t>master channel.</a:t>
            </a:r>
          </a:p>
          <a:p>
            <a:pPr marL="364490" indent="-342900">
              <a:lnSpc>
                <a:spcPct val="120000"/>
              </a:lnSpc>
              <a:spcBef>
                <a:spcPts val="100"/>
              </a:spcBef>
              <a:buFontTx/>
              <a:buAutoNum type="arabicPeriod"/>
            </a:pPr>
            <a:r>
              <a:rPr lang="zh-CN" altLang="en-US" sz="1400" dirty="0">
                <a:latin typeface="+mn-ea"/>
              </a:rPr>
              <a:t>将超时时间设为两倍也无济于事；</a:t>
            </a:r>
            <a:endParaRPr lang="en-US" altLang="zh-CN" sz="1400" dirty="0">
              <a:latin typeface="+mn-ea"/>
            </a:endParaRPr>
          </a:p>
          <a:p>
            <a:pPr marL="364490" indent="-342900">
              <a:lnSpc>
                <a:spcPct val="120000"/>
              </a:lnSpc>
              <a:spcBef>
                <a:spcPts val="100"/>
              </a:spcBef>
              <a:buFontTx/>
              <a:buAutoNum type="arabicPeriod"/>
            </a:pPr>
            <a:r>
              <a:rPr lang="zh-CN" altLang="en-US" sz="1400" dirty="0">
                <a:latin typeface="+mn-ea"/>
              </a:rPr>
              <a:t>每个</a:t>
            </a:r>
            <a:r>
              <a:rPr lang="en-US" altLang="zh-CN" sz="1400" dirty="0">
                <a:latin typeface="+mn-ea"/>
              </a:rPr>
              <a:t>sequence run</a:t>
            </a:r>
            <a:r>
              <a:rPr lang="zh-CN" altLang="en-US" sz="1400" dirty="0">
                <a:latin typeface="+mn-ea"/>
              </a:rPr>
              <a:t>完后都进行</a:t>
            </a:r>
            <a:r>
              <a:rPr lang="en-US" altLang="zh-CN" sz="1400" dirty="0">
                <a:latin typeface="+mn-ea"/>
              </a:rPr>
              <a:t>device reset</a:t>
            </a:r>
            <a:r>
              <a:rPr lang="zh-CN" altLang="en-US" sz="1400" dirty="0">
                <a:latin typeface="+mn-ea"/>
              </a:rPr>
              <a:t>以及</a:t>
            </a:r>
            <a:r>
              <a:rPr lang="en-US" altLang="zh-CN" sz="1400" dirty="0">
                <a:latin typeface="+mn-ea"/>
              </a:rPr>
              <a:t>session close</a:t>
            </a:r>
            <a:r>
              <a:rPr lang="zh-CN" altLang="en-US" sz="1400">
                <a:latin typeface="+mn-ea"/>
              </a:rPr>
              <a:t>操作</a:t>
            </a:r>
            <a:endParaRPr lang="en-US" altLang="zh-CN" sz="1400" dirty="0">
              <a:latin typeface="+mn-ea"/>
            </a:endParaRPr>
          </a:p>
          <a:p>
            <a:pPr marL="21590">
              <a:lnSpc>
                <a:spcPct val="120000"/>
              </a:lnSpc>
              <a:spcBef>
                <a:spcPts val="100"/>
              </a:spcBef>
            </a:pP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endParaRPr lang="en-US" altLang="zh-CN" sz="14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12692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6</a:t>
            </a:fld>
            <a:endParaRPr lang="zh-CN" altLang="en-US"/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F23529DF-3639-40F0-AF10-F6BCD2A5D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4163 sequence </a:t>
            </a:r>
            <a:r>
              <a:rPr lang="zh-CN" altLang="en-US" dirty="0"/>
              <a:t>中</a:t>
            </a:r>
            <a:r>
              <a:rPr lang="en-US" altLang="zh-CN" dirty="0" err="1"/>
              <a:t>autorange</a:t>
            </a:r>
            <a:r>
              <a:rPr lang="en-US" altLang="zh-CN" dirty="0"/>
              <a:t> </a:t>
            </a:r>
            <a:r>
              <a:rPr lang="zh-CN" altLang="en-US" dirty="0"/>
              <a:t>和 </a:t>
            </a:r>
            <a:r>
              <a:rPr lang="en-US" altLang="zh-CN" dirty="0"/>
              <a:t>trigger</a:t>
            </a:r>
            <a:r>
              <a:rPr lang="zh-CN" altLang="en-US" dirty="0"/>
              <a:t>的疑问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B083439-AED4-4184-AC52-B019F8DA5283}"/>
              </a:ext>
            </a:extLst>
          </p:cNvPr>
          <p:cNvSpPr txBox="1"/>
          <p:nvPr/>
        </p:nvSpPr>
        <p:spPr>
          <a:xfrm>
            <a:off x="949796" y="1427644"/>
            <a:ext cx="7332898" cy="327414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假设开启</a:t>
            </a:r>
            <a:r>
              <a:rPr lang="en-US" altLang="zh-CN" sz="1400" dirty="0">
                <a:latin typeface="+mn-ea"/>
              </a:rPr>
              <a:t>4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channels</a:t>
            </a:r>
            <a:r>
              <a:rPr lang="zh-CN" altLang="en-US" sz="1400" dirty="0">
                <a:latin typeface="+mn-ea"/>
              </a:rPr>
              <a:t>， </a:t>
            </a:r>
            <a:r>
              <a:rPr lang="en-US" altLang="zh-CN" sz="1400" dirty="0">
                <a:latin typeface="+mn-ea"/>
              </a:rPr>
              <a:t>1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channel</a:t>
            </a:r>
            <a:r>
              <a:rPr lang="zh-CN" altLang="en-US" sz="1400" dirty="0">
                <a:latin typeface="+mn-ea"/>
              </a:rPr>
              <a:t>为</a:t>
            </a:r>
            <a:r>
              <a:rPr lang="en-US" altLang="zh-CN" sz="1400" dirty="0">
                <a:latin typeface="+mn-ea"/>
              </a:rPr>
              <a:t>master</a:t>
            </a:r>
            <a:r>
              <a:rPr lang="zh-CN" altLang="en-US" sz="1400" dirty="0">
                <a:latin typeface="+mn-ea"/>
              </a:rPr>
              <a:t>，其余</a:t>
            </a:r>
            <a:r>
              <a:rPr lang="en-US" altLang="zh-CN" sz="1400" dirty="0">
                <a:latin typeface="+mn-ea"/>
              </a:rPr>
              <a:t>3</a:t>
            </a:r>
            <a:r>
              <a:rPr lang="zh-CN" altLang="en-US" sz="1400" dirty="0">
                <a:latin typeface="+mn-ea"/>
              </a:rPr>
              <a:t>个为</a:t>
            </a:r>
            <a:r>
              <a:rPr lang="en-US" altLang="zh-CN" sz="1400" dirty="0">
                <a:latin typeface="+mn-ea"/>
              </a:rPr>
              <a:t>slaves</a:t>
            </a:r>
            <a:r>
              <a:rPr lang="zh-CN" altLang="en-US" sz="1400" dirty="0">
                <a:latin typeface="+mn-ea"/>
              </a:rPr>
              <a:t>，</a:t>
            </a:r>
            <a:endParaRPr lang="en-US" altLang="zh-CN" sz="1400" dirty="0"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在</a:t>
            </a:r>
            <a:r>
              <a:rPr lang="en-US" altLang="zh-CN" sz="1400" dirty="0">
                <a:latin typeface="+mn-ea"/>
              </a:rPr>
              <a:t>voltage sequence</a:t>
            </a:r>
            <a:r>
              <a:rPr lang="zh-CN" altLang="en-US" sz="1400" dirty="0">
                <a:latin typeface="+mn-ea"/>
              </a:rPr>
              <a:t>模式中，</a:t>
            </a:r>
            <a:r>
              <a:rPr lang="en-US" altLang="zh-CN" sz="1400" dirty="0">
                <a:latin typeface="+mn-ea"/>
              </a:rPr>
              <a:t>4</a:t>
            </a:r>
            <a:r>
              <a:rPr lang="zh-CN" altLang="en-US" sz="1400" dirty="0">
                <a:latin typeface="+mn-ea"/>
              </a:rPr>
              <a:t>个</a:t>
            </a:r>
            <a:r>
              <a:rPr lang="en-US" altLang="zh-CN" sz="1400" dirty="0">
                <a:latin typeface="+mn-ea"/>
              </a:rPr>
              <a:t>channels</a:t>
            </a:r>
            <a:r>
              <a:rPr lang="zh-CN" altLang="en-US" sz="1400" dirty="0">
                <a:latin typeface="+mn-ea"/>
              </a:rPr>
              <a:t>都是</a:t>
            </a:r>
            <a:r>
              <a:rPr lang="en-US" altLang="zh-CN" sz="1400" dirty="0" err="1">
                <a:latin typeface="+mn-ea"/>
              </a:rPr>
              <a:t>autorange</a:t>
            </a:r>
            <a:r>
              <a:rPr lang="zh-CN" altLang="en-US" sz="1400" dirty="0">
                <a:latin typeface="+mn-ea"/>
              </a:rPr>
              <a:t>，由于切换</a:t>
            </a:r>
            <a:r>
              <a:rPr lang="en-US" altLang="zh-CN" sz="1400" dirty="0">
                <a:latin typeface="+mn-ea"/>
              </a:rPr>
              <a:t>range</a:t>
            </a:r>
            <a:r>
              <a:rPr lang="zh-CN" altLang="en-US" sz="1400" dirty="0">
                <a:latin typeface="+mn-ea"/>
              </a:rPr>
              <a:t>导致四个通道的测试时间相差比较大，如何保证最慢的那个</a:t>
            </a:r>
            <a:r>
              <a:rPr lang="en-US" altLang="zh-CN" sz="1400" dirty="0">
                <a:latin typeface="+mn-ea"/>
              </a:rPr>
              <a:t>channel</a:t>
            </a:r>
            <a:r>
              <a:rPr lang="zh-CN" altLang="en-US" sz="1400" dirty="0">
                <a:latin typeface="+mn-ea"/>
              </a:rPr>
              <a:t>测试完成了再进行下一个点的扫描？</a:t>
            </a:r>
            <a:endParaRPr lang="en-US" altLang="zh-CN" sz="1400" dirty="0"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en-US" altLang="zh-CN" sz="1400" dirty="0"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（除了通过设置</a:t>
            </a:r>
            <a:r>
              <a:rPr lang="en-US" altLang="zh-CN" sz="1400" dirty="0">
                <a:latin typeface="+mn-ea"/>
              </a:rPr>
              <a:t>master</a:t>
            </a:r>
            <a:r>
              <a:rPr lang="zh-CN" altLang="en-US" sz="1400" dirty="0">
                <a:latin typeface="+mn-ea"/>
              </a:rPr>
              <a:t>的</a:t>
            </a:r>
            <a:r>
              <a:rPr lang="en-US" altLang="zh-CN" sz="1400" dirty="0" err="1">
                <a:latin typeface="+mn-ea"/>
              </a:rPr>
              <a:t>measurement_complete_event_delay</a:t>
            </a:r>
            <a:r>
              <a:rPr lang="zh-CN" altLang="en-US" sz="1400" dirty="0">
                <a:latin typeface="+mn-ea"/>
              </a:rPr>
              <a:t>来延长每个扫描点的时间，还有其他更好的办法保证四个通道都完成测试吗？）</a:t>
            </a:r>
          </a:p>
        </p:txBody>
      </p:sp>
    </p:spTree>
    <p:extLst>
      <p:ext uri="{BB962C8B-B14F-4D97-AF65-F5344CB8AC3E}">
        <p14:creationId xmlns:p14="http://schemas.microsoft.com/office/powerpoint/2010/main" val="3236180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18">
      <a:dk1>
        <a:srgbClr val="3F3F3F"/>
      </a:dk1>
      <a:lt1>
        <a:srgbClr val="FFFFFF"/>
      </a:lt1>
      <a:dk2>
        <a:srgbClr val="757070"/>
      </a:dk2>
      <a:lt2>
        <a:srgbClr val="E7E6E6"/>
      </a:lt2>
      <a:accent1>
        <a:srgbClr val="C30D23"/>
      </a:accent1>
      <a:accent2>
        <a:srgbClr val="D75D6B"/>
      </a:accent2>
      <a:accent3>
        <a:srgbClr val="034A90"/>
      </a:accent3>
      <a:accent4>
        <a:srgbClr val="3D60A7"/>
      </a:accent4>
      <a:accent5>
        <a:srgbClr val="FD7131"/>
      </a:accent5>
      <a:accent6>
        <a:srgbClr val="E04702"/>
      </a:accent6>
      <a:hlink>
        <a:srgbClr val="0563C1"/>
      </a:hlink>
      <a:folHlink>
        <a:srgbClr val="954F72"/>
      </a:folHlink>
    </a:clrScheme>
    <a:fontScheme name="自定义 64">
      <a:majorFont>
        <a:latin typeface="HelveticaNeueLT Pro 75 Bd"/>
        <a:ea typeface="思源黑体 CN Bold"/>
        <a:cs typeface=""/>
      </a:majorFont>
      <a:minorFont>
        <a:latin typeface="HelveticaNeueLT Pro 55 Roman"/>
        <a:ea typeface="Source Han Sans CN Regula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3">
              <a:shade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 fontAlgn="ctr">
          <a:defRPr sz="1400" smtClean="0">
            <a:solidFill>
              <a:schemeClr val="bg1"/>
            </a:solidFill>
            <a:sym typeface="HelveticaNeueLT Pro 55 Roman" panose="020B0604020202020204" pitchFamily="34" charset="0"/>
          </a:defRPr>
        </a:defPPr>
      </a:lstStyle>
    </a:spDef>
    <a:lnDef>
      <a:spPr>
        <a:ln w="15875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52095" indent="-230505" algn="l">
          <a:lnSpc>
            <a:spcPct val="120000"/>
          </a:lnSpc>
          <a:spcBef>
            <a:spcPts val="100"/>
          </a:spcBef>
          <a:defRPr sz="140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珂晶达(宽屏)-CN</Template>
  <TotalTime>1703</TotalTime>
  <Words>365</Words>
  <Application>Microsoft Office PowerPoint</Application>
  <PresentationFormat>宽屏</PresentationFormat>
  <Paragraphs>32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微软雅黑</vt:lpstr>
      <vt:lpstr>HelveticaNeueLT Pro 75 Bd</vt:lpstr>
      <vt:lpstr>思源黑体 CN Bold</vt:lpstr>
      <vt:lpstr>Source Han Sans CN Regular</vt:lpstr>
      <vt:lpstr>HelveticaNeueLT Pro 55 Roman</vt:lpstr>
      <vt:lpstr>Office 主题​​</vt:lpstr>
      <vt:lpstr>PowerPoint 演示文稿</vt:lpstr>
      <vt:lpstr>4163 sequence loop error</vt:lpstr>
      <vt:lpstr>4163 sequence loop error</vt:lpstr>
      <vt:lpstr>4163 sequence timeout issue</vt:lpstr>
      <vt:lpstr>4163 sequence timeout issue</vt:lpstr>
      <vt:lpstr>4163 sequence 中autorange 和 trigger的疑问</vt:lpstr>
    </vt:vector>
  </TitlesOfParts>
  <Manager>iSlide</Manager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丁 芳芳</dc:creator>
  <cp:lastModifiedBy>王 臻极</cp:lastModifiedBy>
  <cp:revision>13</cp:revision>
  <cp:lastPrinted>2021-07-15T03:19:04Z</cp:lastPrinted>
  <dcterms:created xsi:type="dcterms:W3CDTF">2021-11-16T02:15:34Z</dcterms:created>
  <dcterms:modified xsi:type="dcterms:W3CDTF">2022-12-29T10:13:58Z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95e537a8-abcd-4ea9-88f7-74521ab03f22</vt:lpwstr>
  </property>
  <property fmtid="{D5CDD505-2E9C-101B-9397-08002B2CF9AE}" pid="3" name="KSOProductBuildVer">
    <vt:lpwstr>1033-11.1.0.10161</vt:lpwstr>
  </property>
</Properties>
</file>